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377" r:id="rId2"/>
    <p:sldId id="376" r:id="rId3"/>
    <p:sldId id="320" r:id="rId4"/>
    <p:sldId id="321" r:id="rId5"/>
    <p:sldId id="322" r:id="rId6"/>
    <p:sldId id="323" r:id="rId7"/>
    <p:sldId id="324" r:id="rId8"/>
    <p:sldId id="336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25" r:id="rId29"/>
    <p:sldId id="357" r:id="rId30"/>
    <p:sldId id="328" r:id="rId31"/>
    <p:sldId id="326" r:id="rId32"/>
    <p:sldId id="329" r:id="rId33"/>
    <p:sldId id="327" r:id="rId34"/>
    <p:sldId id="330" r:id="rId35"/>
    <p:sldId id="331" r:id="rId36"/>
    <p:sldId id="332" r:id="rId37"/>
    <p:sldId id="334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78" r:id="rId46"/>
    <p:sldId id="365" r:id="rId47"/>
    <p:sldId id="366" r:id="rId48"/>
    <p:sldId id="367" r:id="rId49"/>
    <p:sldId id="379" r:id="rId50"/>
    <p:sldId id="369" r:id="rId51"/>
    <p:sldId id="370" r:id="rId52"/>
    <p:sldId id="375" r:id="rId53"/>
    <p:sldId id="371" r:id="rId54"/>
    <p:sldId id="372" r:id="rId55"/>
    <p:sldId id="373" r:id="rId56"/>
    <p:sldId id="380" r:id="rId57"/>
    <p:sldId id="374" r:id="rId58"/>
  </p:sldIdLst>
  <p:sldSz cx="9906000" cy="6858000" type="A4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91">
          <p15:clr>
            <a:srgbClr val="A4A3A4"/>
          </p15:clr>
        </p15:guide>
        <p15:guide id="3" orient="horz" pos="4156">
          <p15:clr>
            <a:srgbClr val="A4A3A4"/>
          </p15:clr>
        </p15:guide>
        <p15:guide id="4" pos="126">
          <p15:clr>
            <a:srgbClr val="A4A3A4"/>
          </p15:clr>
        </p15:guide>
        <p15:guide id="5" pos="61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44" autoAdjust="0"/>
    <p:restoredTop sz="94660"/>
  </p:normalViewPr>
  <p:slideViewPr>
    <p:cSldViewPr showGuides="1">
      <p:cViewPr varScale="1">
        <p:scale>
          <a:sx n="74" d="100"/>
          <a:sy n="74" d="100"/>
        </p:scale>
        <p:origin x="1422" y="72"/>
      </p:cViewPr>
      <p:guideLst>
        <p:guide orient="horz" pos="2160"/>
        <p:guide orient="horz" pos="391"/>
        <p:guide orient="horz" pos="4156"/>
        <p:guide pos="126"/>
        <p:guide pos="611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910" y="-90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ầ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Chỗ dành sẵn cho Ngày tháng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D742E-048A-42E8-A4C7-DC95EDA5C35E}" type="datetimeFigureOut">
              <a:rPr lang="en-GB" smtClean="0"/>
              <a:t>19/07/2016</a:t>
            </a:fld>
            <a:endParaRPr lang="en-GB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Chỗ dành sẵn cho Số hiệu Bản chiếu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C9C5E-FFE8-4B6A-8306-087DD4A34C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8054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78846-A6D0-4EDB-B547-C2C32967AF07}" type="datetimeFigureOut">
              <a:rPr kumimoji="1" lang="ja-JP" altLang="en-US" smtClean="0"/>
              <a:t>2016/7/19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95325" y="739775"/>
            <a:ext cx="53451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0" y="4686300"/>
            <a:ext cx="5389563" cy="44402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C34F20-37C5-447D-9FD0-89D5CDC0D1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905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7650" name="ノート プレースホル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ja-JP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タイトル 1"/>
          <p:cNvSpPr>
            <a:spLocks noGrp="1"/>
          </p:cNvSpPr>
          <p:nvPr>
            <p:ph type="ctrTitle"/>
          </p:nvPr>
        </p:nvSpPr>
        <p:spPr>
          <a:xfrm>
            <a:off x="2485704" y="2675012"/>
            <a:ext cx="4914807" cy="442302"/>
          </a:xfrm>
        </p:spPr>
        <p:txBody>
          <a:bodyPr/>
          <a:lstStyle>
            <a:lvl1pPr algn="ctr">
              <a:defRPr sz="2800"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6" name="テキスト プレースホルダー 4"/>
          <p:cNvSpPr>
            <a:spLocks noGrp="1"/>
          </p:cNvSpPr>
          <p:nvPr>
            <p:ph type="body" sz="quarter" idx="10" hasCustomPrompt="1"/>
          </p:nvPr>
        </p:nvSpPr>
        <p:spPr>
          <a:xfrm>
            <a:off x="5304478" y="3645024"/>
            <a:ext cx="4369964" cy="576262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100"/>
            </a:lvl1pPr>
          </a:lstStyle>
          <a:p>
            <a:pPr lvl="0"/>
            <a:r>
              <a:rPr kumimoji="1" lang="ja-JP" altLang="en-US" dirty="0" smtClean="0"/>
              <a:t>日付</a:t>
            </a:r>
            <a:endParaRPr kumimoji="1" lang="en-US" altLang="ja-JP" dirty="0" smtClean="0"/>
          </a:p>
          <a:p>
            <a:pPr lvl="0"/>
            <a:endParaRPr kumimoji="1" lang="en-US" altLang="ja-JP" dirty="0" smtClean="0"/>
          </a:p>
          <a:p>
            <a:pPr lvl="0"/>
            <a:r>
              <a:rPr kumimoji="1" lang="ja-JP" altLang="en-US" dirty="0" smtClean="0"/>
              <a:t>トランスコスモス株式会社</a:t>
            </a:r>
            <a:endParaRPr kumimoji="1" lang="en-US" altLang="ja-JP" dirty="0" smtClean="0"/>
          </a:p>
        </p:txBody>
      </p:sp>
      <p:sp>
        <p:nvSpPr>
          <p:cNvPr id="22" name="テキスト プレースホルダー 4"/>
          <p:cNvSpPr>
            <a:spLocks noGrp="1"/>
          </p:cNvSpPr>
          <p:nvPr>
            <p:ph type="body" sz="quarter" idx="11" hasCustomPrompt="1"/>
          </p:nvPr>
        </p:nvSpPr>
        <p:spPr>
          <a:xfrm>
            <a:off x="194337" y="332582"/>
            <a:ext cx="4056988" cy="576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kumimoji="1" lang="ja-JP" altLang="en-US" dirty="0" smtClean="0"/>
              <a:t>会社名御中</a:t>
            </a:r>
            <a:endParaRPr kumimoji="1" lang="ja-JP" altLang="en-US" dirty="0"/>
          </a:p>
        </p:txBody>
      </p:sp>
      <p:sp>
        <p:nvSpPr>
          <p:cNvPr id="18" name="Rectangle 3" descr="右上がり対角線"/>
          <p:cNvSpPr>
            <a:spLocks noChangeArrowheads="1"/>
          </p:cNvSpPr>
          <p:nvPr userDrawn="1"/>
        </p:nvSpPr>
        <p:spPr bwMode="auto">
          <a:xfrm flipV="1">
            <a:off x="0" y="3262744"/>
            <a:ext cx="9906000" cy="166255"/>
          </a:xfrm>
          <a:prstGeom prst="rect">
            <a:avLst/>
          </a:prstGeom>
          <a:pattFill prst="ltUpDiag">
            <a:fgClr>
              <a:srgbClr val="B2B2B2"/>
            </a:fgClr>
            <a:bgClr>
              <a:srgbClr val="FFFFFF"/>
            </a:bgClr>
          </a:pattFill>
          <a:ln>
            <a:noFill/>
          </a:ln>
          <a:effectLst/>
          <a:extLst/>
        </p:spPr>
        <p:txBody>
          <a:bodyPr wrap="square" lIns="54000" tIns="36000" rIns="54000" bIns="36000" anchor="ctr">
            <a:spAutoFit/>
          </a:bodyPr>
          <a:lstStyle>
            <a:lvl1pPr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1pPr>
            <a:lvl2pPr marL="742950" indent="-28575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2pPr>
            <a:lvl3pPr marL="11430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3pPr>
            <a:lvl4pPr marL="16002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4pPr>
            <a:lvl5pPr marL="20574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ja-JP" altLang="en-US" smtClean="0"/>
          </a:p>
        </p:txBody>
      </p:sp>
      <p:sp>
        <p:nvSpPr>
          <p:cNvPr id="19" name="Rectangle 4"/>
          <p:cNvSpPr>
            <a:spLocks noChangeArrowheads="1"/>
          </p:cNvSpPr>
          <p:nvPr userDrawn="1"/>
        </p:nvSpPr>
        <p:spPr bwMode="auto">
          <a:xfrm>
            <a:off x="-7620" y="3260206"/>
            <a:ext cx="228600" cy="165600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  <a:extLst/>
        </p:spPr>
        <p:txBody>
          <a:bodyPr lIns="54000" rIns="54000" anchor="ctr">
            <a:spAutoFit/>
          </a:bodyPr>
          <a:lstStyle>
            <a:lvl1pPr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1pPr>
            <a:lvl2pPr marL="742950" indent="-28575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2pPr>
            <a:lvl3pPr marL="11430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3pPr>
            <a:lvl4pPr marL="16002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4pPr>
            <a:lvl5pPr marL="20574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ja-JP" altLang="en-US" smtClean="0"/>
          </a:p>
        </p:txBody>
      </p:sp>
      <p:pic>
        <p:nvPicPr>
          <p:cNvPr id="2" name="Ảnh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2085"/>
            <a:ext cx="1208584" cy="997375"/>
          </a:xfrm>
          <a:prstGeom prst="rect">
            <a:avLst/>
          </a:prstGeom>
        </p:spPr>
      </p:pic>
      <p:pic>
        <p:nvPicPr>
          <p:cNvPr id="4" name="Ảnh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98" y="5878982"/>
            <a:ext cx="3048425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32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6463" y="161778"/>
            <a:ext cx="4231928" cy="386902"/>
          </a:xfrm>
        </p:spPr>
        <p:txBody>
          <a:bodyPr/>
          <a:lstStyle>
            <a:lvl1pPr>
              <a:defRPr sz="2400"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1854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6463" y="161778"/>
            <a:ext cx="4231928" cy="386902"/>
          </a:xfrm>
        </p:spPr>
        <p:txBody>
          <a:bodyPr/>
          <a:lstStyle>
            <a:lvl1pPr>
              <a:defRPr sz="2400"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4338" y="764704"/>
            <a:ext cx="9517327" cy="16430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47992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>
            <a:spLocks noChangeArrowheads="1"/>
          </p:cNvSpPr>
          <p:nvPr userDrawn="1"/>
        </p:nvSpPr>
        <p:spPr bwMode="auto">
          <a:xfrm>
            <a:off x="1258562" y="6629251"/>
            <a:ext cx="1827424" cy="21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l" eaLnBrk="0"/>
            <a:r>
              <a:rPr kumimoji="0" lang="en-US" altLang="ja-JP" sz="80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Transcosmos</a:t>
            </a:r>
            <a:r>
              <a:rPr kumimoji="0" lang="en-US" altLang="ja-JP" sz="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Technologic Arts., Ltd</a:t>
            </a:r>
            <a:endParaRPr kumimoji="0" lang="en-US" altLang="ja-JP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050"/>
          <p:cNvSpPr>
            <a:spLocks noChangeArrowheads="1"/>
          </p:cNvSpPr>
          <p:nvPr userDrawn="1"/>
        </p:nvSpPr>
        <p:spPr bwMode="auto">
          <a:xfrm>
            <a:off x="1668631" y="332656"/>
            <a:ext cx="88451" cy="6110346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ja-JP" altLang="ja-JP" sz="1200" b="1">
              <a:latin typeface="Arial" pitchFamily="34" charset="0"/>
            </a:endParaRPr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350489" y="364426"/>
            <a:ext cx="1170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b="1" smtClean="0">
                <a:solidFill>
                  <a:schemeClr val="tx1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INDEX</a:t>
            </a:r>
            <a:endParaRPr kumimoji="1" lang="ja-JP" altLang="en-US" b="1" smtClean="0">
              <a:solidFill>
                <a:schemeClr val="tx1"/>
              </a:solidFill>
              <a:effectLst>
                <a:reflection blurRad="6350" stA="50000" endA="300" endPos="50000" dist="29997" dir="5400000" sy="-100000" algn="bl" rotWithShape="0"/>
              </a:effectLst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0"/>
          </p:nvPr>
        </p:nvSpPr>
        <p:spPr>
          <a:xfrm>
            <a:off x="2096558" y="836712"/>
            <a:ext cx="7439554" cy="647700"/>
          </a:xfrm>
          <a:prstGeom prst="rect">
            <a:avLst/>
          </a:prstGeom>
        </p:spPr>
        <p:txBody>
          <a:bodyPr/>
          <a:lstStyle>
            <a:lvl1pPr marL="342900" indent="-342900">
              <a:buFont typeface="+mj-lt"/>
              <a:buAutoNum type="arabicPeriod"/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cxnSp>
        <p:nvCxnSpPr>
          <p:cNvPr id="12" name="直線コネクタ 11"/>
          <p:cNvCxnSpPr/>
          <p:nvPr userDrawn="1"/>
        </p:nvCxnSpPr>
        <p:spPr bwMode="auto">
          <a:xfrm>
            <a:off x="1281113" y="6601313"/>
            <a:ext cx="862488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Rectangle 3"/>
          <p:cNvSpPr>
            <a:spLocks noChangeArrowheads="1"/>
          </p:cNvSpPr>
          <p:nvPr userDrawn="1"/>
        </p:nvSpPr>
        <p:spPr bwMode="auto">
          <a:xfrm>
            <a:off x="9243477" y="6626227"/>
            <a:ext cx="418049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6988" rIns="63500" bIns="26988" anchor="ctr"/>
          <a:lstStyle/>
          <a:p>
            <a:pPr algn="r" defTabSz="923925" eaLnBrk="0"/>
            <a:fld id="{39BCF1DD-1D3D-441D-8038-D2A6D8428144}" type="slidenum">
              <a:rPr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 defTabSz="923925" eaLnBrk="0"/>
              <a:t>‹#›</a:t>
            </a:fld>
            <a:endParaRPr lang="en-US" altLang="ja-JP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Ảnh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6443002"/>
            <a:ext cx="438049" cy="3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43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6463" y="129510"/>
            <a:ext cx="3924151" cy="38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6988" rIns="63500" bIns="26988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 dirty="0" smtClean="0"/>
              <a:t>マスタ タイトルの書式設定</a:t>
            </a:r>
          </a:p>
        </p:txBody>
      </p:sp>
      <p:sp>
        <p:nvSpPr>
          <p:cNvPr id="17" name="Rectangle 3"/>
          <p:cNvSpPr>
            <a:spLocks noChangeArrowheads="1"/>
          </p:cNvSpPr>
          <p:nvPr userDrawn="1"/>
        </p:nvSpPr>
        <p:spPr bwMode="auto">
          <a:xfrm>
            <a:off x="9243477" y="6626227"/>
            <a:ext cx="418049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6988" rIns="63500" bIns="26988" anchor="ctr"/>
          <a:lstStyle/>
          <a:p>
            <a:pPr algn="r" defTabSz="923925" eaLnBrk="0"/>
            <a:fld id="{39BCF1DD-1D3D-441D-8038-D2A6D8428144}" type="slidenum">
              <a:rPr lang="en-US" altLang="ja-JP" sz="800">
                <a:solidFill>
                  <a:schemeClr val="tx1">
                    <a:lumMod val="75000"/>
                    <a:lumOff val="25000"/>
                  </a:schemeClr>
                </a:solidFill>
              </a:rPr>
              <a:pPr algn="r" defTabSz="923925" eaLnBrk="0"/>
              <a:t>‹#›</a:t>
            </a:fld>
            <a:endParaRPr lang="en-US" altLang="ja-JP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20"/>
          <p:cNvSpPr>
            <a:spLocks noChangeArrowheads="1"/>
          </p:cNvSpPr>
          <p:nvPr userDrawn="1"/>
        </p:nvSpPr>
        <p:spPr bwMode="auto">
          <a:xfrm>
            <a:off x="1258561" y="6629249"/>
            <a:ext cx="1885132" cy="21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l" eaLnBrk="0"/>
            <a:r>
              <a:rPr kumimoji="0" lang="en-US" altLang="ja-JP" sz="80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Transcosmos</a:t>
            </a:r>
            <a:r>
              <a:rPr kumimoji="0" lang="en-US" altLang="ja-JP" sz="8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Technologic</a:t>
            </a:r>
            <a:r>
              <a:rPr kumimoji="0" lang="en-US" altLang="ja-JP" sz="800" baseline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Arts., Ltd </a:t>
            </a:r>
            <a:endParaRPr kumimoji="0" lang="en-US" altLang="ja-JP" sz="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直線コネクタ 18"/>
          <p:cNvCxnSpPr/>
          <p:nvPr userDrawn="1"/>
        </p:nvCxnSpPr>
        <p:spPr bwMode="auto">
          <a:xfrm>
            <a:off x="1281113" y="6601313"/>
            <a:ext cx="8624887" cy="0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3" descr="右上がり対角線"/>
          <p:cNvSpPr>
            <a:spLocks noChangeArrowheads="1"/>
          </p:cNvSpPr>
          <p:nvPr userDrawn="1"/>
        </p:nvSpPr>
        <p:spPr bwMode="auto">
          <a:xfrm flipV="1">
            <a:off x="0" y="547909"/>
            <a:ext cx="9906000" cy="78000"/>
          </a:xfrm>
          <a:prstGeom prst="rect">
            <a:avLst/>
          </a:prstGeom>
          <a:pattFill prst="ltUpDiag">
            <a:fgClr>
              <a:srgbClr val="B2B2B2"/>
            </a:fgClr>
            <a:bgClr>
              <a:srgbClr val="FFFFFF"/>
            </a:bgClr>
          </a:pattFill>
          <a:ln>
            <a:noFill/>
          </a:ln>
          <a:effectLst/>
          <a:extLst/>
        </p:spPr>
        <p:txBody>
          <a:bodyPr wrap="square" lIns="54000" tIns="36000" rIns="54000" bIns="36000" anchor="ctr">
            <a:spAutoFit/>
          </a:bodyPr>
          <a:lstStyle>
            <a:lvl1pPr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1pPr>
            <a:lvl2pPr marL="742950" indent="-28575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2pPr>
            <a:lvl3pPr marL="11430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3pPr>
            <a:lvl4pPr marL="16002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4pPr>
            <a:lvl5pPr marL="20574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ja-JP" altLang="en-US" smtClean="0"/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auto">
          <a:xfrm>
            <a:off x="-4397" y="547909"/>
            <a:ext cx="183785" cy="72779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  <a:extLst/>
        </p:spPr>
        <p:txBody>
          <a:bodyPr wrap="square" lIns="54000" rIns="54000" anchor="ctr">
            <a:spAutoFit/>
          </a:bodyPr>
          <a:lstStyle>
            <a:lvl1pPr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1pPr>
            <a:lvl2pPr marL="742950" indent="-28575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2pPr>
            <a:lvl3pPr marL="11430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3pPr>
            <a:lvl4pPr marL="16002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4pPr>
            <a:lvl5pPr marL="2057400" indent="-228600" eaLnBrk="0" hangingPunct="0"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5pPr>
            <a:lvl6pPr marL="25146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6pPr>
            <a:lvl7pPr marL="29718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7pPr>
            <a:lvl8pPr marL="34290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8pPr>
            <a:lvl9pPr marL="3886200" indent="-228600" algn="ctr" eaLnBrk="0" fontAlgn="base" hangingPunct="0">
              <a:spcBef>
                <a:spcPct val="30000"/>
              </a:spcBef>
              <a:spcAft>
                <a:spcPct val="0"/>
              </a:spcAft>
              <a:defRPr kumimoji="1" sz="1000" b="1">
                <a:solidFill>
                  <a:schemeClr val="bg2"/>
                </a:solidFill>
                <a:latin typeface="Impact" pitchFamily="34" charset="0"/>
                <a:ea typeface="HG創英角ｺﾞｼｯｸUB" pitchFamily="49" charset="-128"/>
              </a:defRPr>
            </a:lvl9pPr>
          </a:lstStyle>
          <a:p>
            <a:pPr eaLnBrk="1" hangingPunct="1">
              <a:spcBef>
                <a:spcPct val="30000"/>
              </a:spcBef>
              <a:defRPr/>
            </a:pPr>
            <a:endParaRPr lang="ja-JP" altLang="en-US" smtClean="0"/>
          </a:p>
        </p:txBody>
      </p:sp>
      <p:pic>
        <p:nvPicPr>
          <p:cNvPr id="2" name="Ảnh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" y="6432421"/>
            <a:ext cx="477019" cy="393656"/>
          </a:xfrm>
          <a:prstGeom prst="rect">
            <a:avLst/>
          </a:prstGeom>
        </p:spPr>
      </p:pic>
      <p:pic>
        <p:nvPicPr>
          <p:cNvPr id="3" name="Ảnh 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361" y="73550"/>
            <a:ext cx="1612183" cy="4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4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70" r:id="rId3"/>
    <p:sldLayoutId id="2147483671" r:id="rId4"/>
  </p:sldLayoutIdLst>
  <p:timing>
    <p:tnLst>
      <p:par>
        <p:cTn id="1" dur="indefinite" restart="never" nodeType="tmRoot"/>
      </p:par>
    </p:tnLst>
  </p:timing>
  <p:txStyles>
    <p:titleStyle>
      <a:lvl1pPr algn="l" defTabSz="923925" rtl="0" eaLnBrk="1" fontAlgn="base" hangingPunct="1">
        <a:lnSpc>
          <a:spcPct val="90000"/>
        </a:lnSpc>
        <a:spcBef>
          <a:spcPct val="49000"/>
        </a:spcBef>
        <a:spcAft>
          <a:spcPct val="0"/>
        </a:spcAft>
        <a:defRPr kumimoji="1" sz="2400" b="1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1pPr>
      <a:lvl2pPr algn="l" defTabSz="923925" rtl="0" eaLnBrk="1" fontAlgn="base" hangingPunct="1">
        <a:lnSpc>
          <a:spcPct val="90000"/>
        </a:lnSpc>
        <a:spcBef>
          <a:spcPct val="49000"/>
        </a:spcBef>
        <a:spcAft>
          <a:spcPct val="0"/>
        </a:spcAft>
        <a:defRPr kumimoji="1" b="1">
          <a:solidFill>
            <a:schemeClr val="tx1"/>
          </a:solidFill>
          <a:latin typeface="Arial" pitchFamily="34" charset="0"/>
          <a:ea typeface="ＭＳ Ｐゴシック" pitchFamily="50" charset="-128"/>
        </a:defRPr>
      </a:lvl2pPr>
      <a:lvl3pPr algn="l" defTabSz="923925" rtl="0" eaLnBrk="1" fontAlgn="base" hangingPunct="1">
        <a:lnSpc>
          <a:spcPct val="90000"/>
        </a:lnSpc>
        <a:spcBef>
          <a:spcPct val="49000"/>
        </a:spcBef>
        <a:spcAft>
          <a:spcPct val="0"/>
        </a:spcAft>
        <a:defRPr kumimoji="1" b="1">
          <a:solidFill>
            <a:schemeClr val="tx1"/>
          </a:solidFill>
          <a:latin typeface="Arial" pitchFamily="34" charset="0"/>
          <a:ea typeface="ＭＳ Ｐゴシック" pitchFamily="50" charset="-128"/>
        </a:defRPr>
      </a:lvl3pPr>
      <a:lvl4pPr algn="l" defTabSz="923925" rtl="0" eaLnBrk="1" fontAlgn="base" hangingPunct="1">
        <a:lnSpc>
          <a:spcPct val="90000"/>
        </a:lnSpc>
        <a:spcBef>
          <a:spcPct val="49000"/>
        </a:spcBef>
        <a:spcAft>
          <a:spcPct val="0"/>
        </a:spcAft>
        <a:defRPr kumimoji="1" b="1">
          <a:solidFill>
            <a:schemeClr val="tx1"/>
          </a:solidFill>
          <a:latin typeface="Arial" pitchFamily="34" charset="0"/>
          <a:ea typeface="ＭＳ Ｐゴシック" pitchFamily="50" charset="-128"/>
        </a:defRPr>
      </a:lvl4pPr>
      <a:lvl5pPr algn="l" defTabSz="923925" rtl="0" eaLnBrk="1" fontAlgn="base" hangingPunct="1">
        <a:lnSpc>
          <a:spcPct val="90000"/>
        </a:lnSpc>
        <a:spcBef>
          <a:spcPct val="49000"/>
        </a:spcBef>
        <a:spcAft>
          <a:spcPct val="0"/>
        </a:spcAft>
        <a:defRPr kumimoji="1" b="1">
          <a:solidFill>
            <a:schemeClr val="tx1"/>
          </a:solidFill>
          <a:latin typeface="Arial" pitchFamily="34" charset="0"/>
          <a:ea typeface="ＭＳ Ｐゴシック" pitchFamily="50" charset="-128"/>
        </a:defRPr>
      </a:lvl5pPr>
      <a:lvl6pPr marL="457200" algn="l" defTabSz="923925" rtl="0" eaLnBrk="1" fontAlgn="base" hangingPunct="1">
        <a:lnSpc>
          <a:spcPct val="90000"/>
        </a:lnSpc>
        <a:spcBef>
          <a:spcPct val="49000"/>
        </a:spcBef>
        <a:spcAft>
          <a:spcPct val="0"/>
        </a:spcAft>
        <a:defRPr kumimoji="1" b="1">
          <a:solidFill>
            <a:schemeClr val="tx1"/>
          </a:solidFill>
          <a:latin typeface="Arial" pitchFamily="34" charset="0"/>
          <a:ea typeface="ＭＳ Ｐゴシック" pitchFamily="50" charset="-128"/>
        </a:defRPr>
      </a:lvl6pPr>
      <a:lvl7pPr marL="914400" algn="l" defTabSz="923925" rtl="0" eaLnBrk="1" fontAlgn="base" hangingPunct="1">
        <a:lnSpc>
          <a:spcPct val="90000"/>
        </a:lnSpc>
        <a:spcBef>
          <a:spcPct val="49000"/>
        </a:spcBef>
        <a:spcAft>
          <a:spcPct val="0"/>
        </a:spcAft>
        <a:defRPr kumimoji="1" b="1">
          <a:solidFill>
            <a:schemeClr val="tx1"/>
          </a:solidFill>
          <a:latin typeface="Arial" pitchFamily="34" charset="0"/>
          <a:ea typeface="ＭＳ Ｐゴシック" pitchFamily="50" charset="-128"/>
        </a:defRPr>
      </a:lvl7pPr>
      <a:lvl8pPr marL="1371600" algn="l" defTabSz="923925" rtl="0" eaLnBrk="1" fontAlgn="base" hangingPunct="1">
        <a:lnSpc>
          <a:spcPct val="90000"/>
        </a:lnSpc>
        <a:spcBef>
          <a:spcPct val="49000"/>
        </a:spcBef>
        <a:spcAft>
          <a:spcPct val="0"/>
        </a:spcAft>
        <a:defRPr kumimoji="1" b="1">
          <a:solidFill>
            <a:schemeClr val="tx1"/>
          </a:solidFill>
          <a:latin typeface="Arial" pitchFamily="34" charset="0"/>
          <a:ea typeface="ＭＳ Ｐゴシック" pitchFamily="50" charset="-128"/>
        </a:defRPr>
      </a:lvl8pPr>
      <a:lvl9pPr marL="1828800" algn="l" defTabSz="923925" rtl="0" eaLnBrk="1" fontAlgn="base" hangingPunct="1">
        <a:lnSpc>
          <a:spcPct val="90000"/>
        </a:lnSpc>
        <a:spcBef>
          <a:spcPct val="49000"/>
        </a:spcBef>
        <a:spcAft>
          <a:spcPct val="0"/>
        </a:spcAft>
        <a:defRPr kumimoji="1" b="1">
          <a:solidFill>
            <a:schemeClr val="tx1"/>
          </a:solidFill>
          <a:latin typeface="Arial" pitchFamily="34" charset="0"/>
          <a:ea typeface="ＭＳ Ｐゴシック" pitchFamily="50" charset="-128"/>
        </a:defRPr>
      </a:lvl9pPr>
    </p:titleStyle>
    <p:bodyStyle>
      <a:lvl1pPr marL="285750" indent="-285750" algn="l" rtl="0" eaLnBrk="1" fontAlgn="base" hangingPunct="1">
        <a:spcBef>
          <a:spcPct val="50000"/>
        </a:spcBef>
        <a:spcAft>
          <a:spcPct val="0"/>
        </a:spcAft>
        <a:buSzPct val="100000"/>
        <a:buFont typeface="Arial" pitchFamily="34" charset="0"/>
        <a:buChar char="•"/>
        <a:defRPr kumimoji="1" sz="16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1pPr>
      <a:lvl2pPr marL="566738" indent="-166688" algn="l" rtl="0" eaLnBrk="1" fontAlgn="base" hangingPunct="1">
        <a:spcBef>
          <a:spcPct val="50000"/>
        </a:spcBef>
        <a:spcAft>
          <a:spcPct val="0"/>
        </a:spcAft>
        <a:buSzPct val="100000"/>
        <a:buFont typeface="Arial" pitchFamily="34" charset="0"/>
        <a:buChar char="–"/>
        <a:defRPr kumimoji="1" sz="14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2pPr>
      <a:lvl3pPr marL="850900" indent="-169863" algn="l" rtl="0" eaLnBrk="1" fontAlgn="base" hangingPunct="1">
        <a:spcBef>
          <a:spcPct val="50000"/>
        </a:spcBef>
        <a:spcAft>
          <a:spcPct val="0"/>
        </a:spcAft>
        <a:buSzPct val="100000"/>
        <a:buFont typeface="Arial" pitchFamily="34" charset="0"/>
        <a:buChar char="•"/>
        <a:defRPr kumimoji="1" sz="14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3pPr>
      <a:lvl4pPr marL="1181100" indent="-215900" algn="l" rtl="0" eaLnBrk="1" fontAlgn="base" hangingPunct="1">
        <a:spcBef>
          <a:spcPct val="50000"/>
        </a:spcBef>
        <a:spcAft>
          <a:spcPct val="0"/>
        </a:spcAft>
        <a:buSzPct val="100000"/>
        <a:buFont typeface="Arial" pitchFamily="34" charset="0"/>
        <a:buChar char="–"/>
        <a:defRPr kumimoji="1" sz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4pPr>
      <a:lvl5pPr marL="1485900" indent="-190500" algn="l" rtl="0" eaLnBrk="1" fontAlgn="base" hangingPunct="1">
        <a:spcBef>
          <a:spcPct val="50000"/>
        </a:spcBef>
        <a:spcAft>
          <a:spcPct val="0"/>
        </a:spcAft>
        <a:buSzPct val="100000"/>
        <a:buFont typeface="Arial" pitchFamily="34" charset="0"/>
        <a:buChar char="•"/>
        <a:defRPr kumimoji="1" sz="1200">
          <a:solidFill>
            <a:schemeClr val="tx1"/>
          </a:solidFill>
          <a:latin typeface="メイリオ" pitchFamily="50" charset="-128"/>
          <a:ea typeface="メイリオ" pitchFamily="50" charset="-128"/>
          <a:cs typeface="メイリオ" pitchFamily="50" charset="-128"/>
        </a:defRPr>
      </a:lvl5pPr>
      <a:lvl6pPr marL="1943100" indent="-190500" algn="l" rtl="0" eaLnBrk="1" fontAlgn="base" hangingPunct="1">
        <a:spcBef>
          <a:spcPct val="50000"/>
        </a:spcBef>
        <a:spcAft>
          <a:spcPct val="0"/>
        </a:spcAft>
        <a:buSzPct val="100000"/>
        <a:buFont typeface="Arial" pitchFamily="34" charset="0"/>
        <a:buChar char="•"/>
        <a:defRPr kumimoji="1" sz="1200">
          <a:solidFill>
            <a:schemeClr val="tx1"/>
          </a:solidFill>
          <a:latin typeface="+mn-lt"/>
          <a:ea typeface="+mn-ea"/>
        </a:defRPr>
      </a:lvl6pPr>
      <a:lvl7pPr marL="2400300" indent="-190500" algn="l" rtl="0" eaLnBrk="1" fontAlgn="base" hangingPunct="1">
        <a:spcBef>
          <a:spcPct val="50000"/>
        </a:spcBef>
        <a:spcAft>
          <a:spcPct val="0"/>
        </a:spcAft>
        <a:buSzPct val="100000"/>
        <a:buFont typeface="Arial" pitchFamily="34" charset="0"/>
        <a:buChar char="•"/>
        <a:defRPr kumimoji="1" sz="1200">
          <a:solidFill>
            <a:schemeClr val="tx1"/>
          </a:solidFill>
          <a:latin typeface="+mn-lt"/>
          <a:ea typeface="+mn-ea"/>
        </a:defRPr>
      </a:lvl7pPr>
      <a:lvl8pPr marL="2857500" indent="-190500" algn="l" rtl="0" eaLnBrk="1" fontAlgn="base" hangingPunct="1">
        <a:spcBef>
          <a:spcPct val="50000"/>
        </a:spcBef>
        <a:spcAft>
          <a:spcPct val="0"/>
        </a:spcAft>
        <a:buSzPct val="100000"/>
        <a:buFont typeface="Arial" pitchFamily="34" charset="0"/>
        <a:buChar char="•"/>
        <a:defRPr kumimoji="1" sz="1200">
          <a:solidFill>
            <a:schemeClr val="tx1"/>
          </a:solidFill>
          <a:latin typeface="+mn-lt"/>
          <a:ea typeface="+mn-ea"/>
        </a:defRPr>
      </a:lvl8pPr>
      <a:lvl9pPr marL="3314700" indent="-190500" algn="l" rtl="0" eaLnBrk="1" fontAlgn="base" hangingPunct="1">
        <a:spcBef>
          <a:spcPct val="50000"/>
        </a:spcBef>
        <a:spcAft>
          <a:spcPct val="0"/>
        </a:spcAft>
        <a:buSzPct val="100000"/>
        <a:buFont typeface="Arial" pitchFamily="34" charset="0"/>
        <a:buChar char="•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rtoisegit.org/download/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 txBox="1">
            <a:spLocks/>
          </p:cNvSpPr>
          <p:nvPr/>
        </p:nvSpPr>
        <p:spPr bwMode="auto">
          <a:xfrm>
            <a:off x="1488753" y="2619613"/>
            <a:ext cx="6899325" cy="49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6988" rIns="63500" bIns="26988" numCol="1" anchor="b" anchorCtr="0" compatLnSpc="1">
            <a:prstTxWarp prst="textNoShape">
              <a:avLst/>
            </a:prstTxWarp>
            <a:spAutoFit/>
          </a:bodyPr>
          <a:lstStyle>
            <a:lvl1pPr algn="ctr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4572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9144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13716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18288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r>
              <a:rPr lang="en-US" altLang="ja-JP" sz="3200" kern="0" err="1" smtClean="0"/>
              <a:t>Hướng</a:t>
            </a:r>
            <a:r>
              <a:rPr lang="en-US" altLang="ja-JP" sz="3200" kern="0" smtClean="0"/>
              <a:t> </a:t>
            </a:r>
            <a:r>
              <a:rPr lang="en-US" altLang="ja-JP" sz="3200" kern="0" err="1" smtClean="0"/>
              <a:t>dẫn</a:t>
            </a:r>
            <a:r>
              <a:rPr lang="en-US" altLang="ja-JP" sz="3200" kern="0" smtClean="0"/>
              <a:t> </a:t>
            </a:r>
            <a:r>
              <a:rPr lang="en-US" altLang="ja-JP" sz="3200" kern="0" err="1" smtClean="0"/>
              <a:t>sử</a:t>
            </a:r>
            <a:r>
              <a:rPr lang="en-US" altLang="ja-JP" sz="3200" kern="0" smtClean="0"/>
              <a:t> </a:t>
            </a:r>
            <a:r>
              <a:rPr lang="en-US" altLang="ja-JP" sz="3200" kern="0" err="1" smtClean="0"/>
              <a:t>dụng</a:t>
            </a:r>
            <a:r>
              <a:rPr lang="en-US" altLang="ja-JP" sz="3200" kern="0" smtClean="0"/>
              <a:t> Tortoise </a:t>
            </a:r>
            <a:r>
              <a:rPr lang="en-US" altLang="ja-JP" sz="3200" kern="0" err="1" smtClean="0"/>
              <a:t>Git</a:t>
            </a:r>
            <a:endParaRPr lang="ja-JP" altLang="en-US" sz="3200" kern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42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Clone project </a:t>
            </a:r>
            <a:r>
              <a:rPr lang="en-US" sz="2400" err="1"/>
              <a:t>bằng</a:t>
            </a:r>
            <a:r>
              <a:rPr lang="en-US" sz="2400"/>
              <a:t> </a:t>
            </a:r>
            <a:r>
              <a:rPr lang="en-US" sz="2400" smtClean="0"/>
              <a:t>HTTPS (</a:t>
            </a:r>
            <a:r>
              <a:rPr lang="en-US" sz="2400"/>
              <a:t>1</a:t>
            </a:r>
            <a:r>
              <a:rPr lang="en-US" sz="2400" smtClean="0"/>
              <a:t>):</a:t>
            </a:r>
            <a:endParaRPr lang="en-US" sz="2400"/>
          </a:p>
        </p:txBody>
      </p:sp>
      <p:sp>
        <p:nvSpPr>
          <p:cNvPr id="6" name="TextBox 5"/>
          <p:cNvSpPr txBox="1"/>
          <p:nvPr/>
        </p:nvSpPr>
        <p:spPr>
          <a:xfrm>
            <a:off x="4320000" y="1152000"/>
            <a:ext cx="5688000" cy="56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Bạn right-click tại folder nơi bạn muốn tạo project.</a:t>
            </a:r>
          </a:p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“Git Clone...” để clone project từ gitlab</a:t>
            </a:r>
            <a:r>
              <a:rPr lang="vi-VN" b="0" i="0" u="none" strike="noStrike">
                <a:ln>
                  <a:noFill/>
                </a:ln>
                <a:solidFill>
                  <a:srgbClr val="CCCCCC"/>
                </a:solidFill>
                <a:latin typeface="Thorndale" pitchFamily="18"/>
                <a:ea typeface="Arial Unicode MS" pitchFamily="2"/>
                <a:cs typeface="Tahoma" pitchFamily="2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711191"/>
            <a:ext cx="3964002" cy="449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3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Clone project </a:t>
            </a:r>
            <a:r>
              <a:rPr lang="en-US" sz="2400" err="1"/>
              <a:t>bằng</a:t>
            </a:r>
            <a:r>
              <a:rPr lang="en-US" sz="2400"/>
              <a:t> </a:t>
            </a:r>
            <a:r>
              <a:rPr lang="en-US" sz="2400" smtClean="0"/>
              <a:t>HTTPS (</a:t>
            </a:r>
            <a:r>
              <a:rPr lang="en-US" sz="2400"/>
              <a:t>2</a:t>
            </a:r>
            <a:r>
              <a:rPr lang="en-US" sz="2400" smtClean="0"/>
              <a:t>):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5400000" y="1152000"/>
            <a:ext cx="4506000" cy="56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Nhập URL của project cần clone tại khung URL.</a:t>
            </a:r>
          </a:p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thư mục chứa tại Directory.</a:t>
            </a:r>
          </a:p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Sau đó chọn OK để hoàn tất.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" y="2068523"/>
            <a:ext cx="5317099" cy="378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Clone project </a:t>
            </a:r>
            <a:r>
              <a:rPr lang="en-US" sz="2400" err="1"/>
              <a:t>bằng</a:t>
            </a:r>
            <a:r>
              <a:rPr lang="en-US" sz="2400"/>
              <a:t> HTTPS </a:t>
            </a:r>
            <a:r>
              <a:rPr lang="en-US" sz="2400" smtClean="0"/>
              <a:t>(3):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5400000" y="1152000"/>
            <a:ext cx="4608000" cy="56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Đây là hình ảnh sau khi Clone thành công.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8" y="2132856"/>
            <a:ext cx="4964532" cy="336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79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Clone project </a:t>
            </a:r>
            <a:r>
              <a:rPr lang="en-US" sz="2400" err="1"/>
              <a:t>bằng</a:t>
            </a:r>
            <a:r>
              <a:rPr lang="en-US" sz="2400"/>
              <a:t> SSH </a:t>
            </a:r>
            <a:r>
              <a:rPr lang="en-US" sz="2400" smtClean="0"/>
              <a:t>(1):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5210351" y="4365104"/>
            <a:ext cx="4608000" cy="19442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Bạn cần PuTTY Key để clone một project bằng SSH.</a:t>
            </a:r>
          </a:p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Nếu bạn chưa có, hãy mở PuTTYgen bằng cách  Start →  Run →  PuTTYgen.</a:t>
            </a:r>
          </a:p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Đây là hộp thoại sau khi mở PuTTYgen.</a:t>
            </a:r>
          </a:p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Generate để tạo một key mới.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537537"/>
            <a:ext cx="4735839" cy="457384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85048" y="1390648"/>
            <a:ext cx="4433303" cy="3056198"/>
          </a:xfrm>
        </p:spPr>
        <p:txBody>
          <a:bodyPr/>
          <a:lstStyle/>
          <a:p>
            <a:pPr marL="0" indent="0">
              <a:buNone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SSH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tắt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Secure Shell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đẻ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két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SSH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27113">
              <a:buFont typeface="Wingdings" panose="05000000000000000000" pitchFamily="2" charset="2"/>
              <a:buChar char="q"/>
            </a:pP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  <a:p>
            <a:pPr marL="1027113">
              <a:buFont typeface="Wingdings" panose="05000000000000000000" pitchFamily="2" charset="2"/>
              <a:buChar char="q"/>
            </a:pP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push code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1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866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Clone project </a:t>
            </a:r>
            <a:r>
              <a:rPr lang="en-US" sz="2400" err="1"/>
              <a:t>bằng</a:t>
            </a:r>
            <a:r>
              <a:rPr lang="en-US" sz="2400"/>
              <a:t> SSH </a:t>
            </a:r>
            <a:r>
              <a:rPr lang="en-US" sz="2400" smtClean="0"/>
              <a:t>(2):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5400000" y="1152000"/>
            <a:ext cx="4608000" cy="56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Nhớ di chuyển chuột trong khi đang tạo mới.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20" y="1682604"/>
            <a:ext cx="4707253" cy="455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02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Clone project </a:t>
            </a:r>
            <a:r>
              <a:rPr lang="en-US" sz="2400" err="1"/>
              <a:t>bằng</a:t>
            </a:r>
            <a:r>
              <a:rPr lang="en-US" sz="2400"/>
              <a:t> SSH </a:t>
            </a:r>
            <a:r>
              <a:rPr lang="en-US" sz="2400" smtClean="0"/>
              <a:t>(3):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5400000" y="1152000"/>
            <a:ext cx="4608000" cy="56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Nhập Key passphrase (có thể không nhập)</a:t>
            </a:r>
          </a:p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Sau đó chọn “Save private key” và chọn vị trí lưu để lưu lại private key của bạn.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96" y="1673074"/>
            <a:ext cx="4716782" cy="45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79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Clone project </a:t>
            </a:r>
            <a:r>
              <a:rPr lang="en-US" sz="2400" err="1"/>
              <a:t>bằng</a:t>
            </a:r>
            <a:r>
              <a:rPr lang="en-US" sz="2400"/>
              <a:t> SSH </a:t>
            </a:r>
            <a:r>
              <a:rPr lang="en-US" sz="2400" smtClean="0"/>
              <a:t>(4):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5400000" y="1152000"/>
            <a:ext cx="4608000" cy="56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Trong khung là Public key của bạn.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44" y="1673075"/>
            <a:ext cx="4707253" cy="45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61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Clone project </a:t>
            </a:r>
            <a:r>
              <a:rPr lang="en-US" sz="2400" err="1"/>
              <a:t>bằng</a:t>
            </a:r>
            <a:r>
              <a:rPr lang="en-US" sz="2400"/>
              <a:t> SSH </a:t>
            </a:r>
            <a:r>
              <a:rPr lang="en-US" sz="2400" smtClean="0"/>
              <a:t>(5):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0" y="1101801"/>
            <a:ext cx="10080000" cy="553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Vào “Profile Settings” chọn mục “SSH Keys” , dán public key của bạn vào mục Key.</a:t>
            </a:r>
          </a:p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Sau đó, chọn “Add key” để hoàn tất việc thêm public key.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5" y="1655799"/>
            <a:ext cx="8729450" cy="49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33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Clone project </a:t>
            </a:r>
            <a:r>
              <a:rPr lang="en-US" sz="2400" err="1"/>
              <a:t>bằng</a:t>
            </a:r>
            <a:r>
              <a:rPr lang="en-US" sz="2400"/>
              <a:t> SSH </a:t>
            </a:r>
            <a:r>
              <a:rPr lang="en-US" sz="2400" smtClean="0"/>
              <a:t>(6):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5400000" y="1152000"/>
            <a:ext cx="4608000" cy="561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Sau đó thực hiện clone project như clone bằng http/https.</a:t>
            </a:r>
          </a:p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Chú ý, nhớ chọn “Load Putty Key” và chọn đường dẫn đến tập tin private key của bạn.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916832"/>
            <a:ext cx="5298041" cy="376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73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</a:t>
            </a:r>
            <a:r>
              <a:rPr lang="en-US" sz="2400" err="1"/>
              <a:t>Thêm</a:t>
            </a:r>
            <a:r>
              <a:rPr lang="en-US" sz="2400"/>
              <a:t>, </a:t>
            </a:r>
            <a:r>
              <a:rPr lang="en-US" sz="2400" err="1"/>
              <a:t>xoá</a:t>
            </a:r>
            <a:r>
              <a:rPr lang="en-US" sz="2400"/>
              <a:t> file </a:t>
            </a:r>
            <a:r>
              <a:rPr lang="en-US" sz="2400" err="1"/>
              <a:t>hoặc</a:t>
            </a:r>
            <a:r>
              <a:rPr lang="en-US" sz="2400"/>
              <a:t> folder </a:t>
            </a:r>
            <a:r>
              <a:rPr lang="en-US" sz="2400" smtClean="0"/>
              <a:t>(1):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0" y="1101801"/>
            <a:ext cx="10080000" cy="553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Right-click tại folder chứa File/Folder cần add.</a:t>
            </a:r>
          </a:p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 TortoiseGit → Add...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45" y="1772815"/>
            <a:ext cx="6887492" cy="47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3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1"/>
          <p:cNvSpPr>
            <a:spLocks noGrp="1"/>
          </p:cNvSpPr>
          <p:nvPr>
            <p:ph type="body" sz="quarter" idx="10"/>
          </p:nvPr>
        </p:nvSpPr>
        <p:spPr>
          <a:xfrm>
            <a:off x="1935284" y="129084"/>
            <a:ext cx="7626228" cy="646826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Giới</a:t>
            </a:r>
            <a:r>
              <a:rPr lang="en-US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thiệu</a:t>
            </a:r>
            <a:r>
              <a:rPr lang="en-US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về</a:t>
            </a:r>
            <a:r>
              <a:rPr lang="en-US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Hướng</a:t>
            </a:r>
            <a:r>
              <a:rPr lang="en-US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dẫn</a:t>
            </a:r>
            <a:r>
              <a:rPr lang="en-US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cài</a:t>
            </a:r>
            <a:r>
              <a:rPr lang="en-US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đặt</a:t>
            </a:r>
            <a:r>
              <a:rPr lang="en-US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GB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1400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sz="1400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 </a:t>
            </a:r>
            <a:r>
              <a:rPr lang="en-GB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GB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r>
              <a:rPr lang="en-GB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lvl="1">
              <a:spcBef>
                <a:spcPts val="0"/>
              </a:spcBef>
            </a:pP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Tạo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Repository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mới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Khởi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project (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tạo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project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trên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gitlab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).</a:t>
            </a:r>
          </a:p>
          <a:p>
            <a:pPr lvl="2">
              <a:spcBef>
                <a:spcPts val="0"/>
              </a:spcBef>
            </a:pP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Clone project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bằng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http/https.</a:t>
            </a:r>
          </a:p>
          <a:p>
            <a:pPr lvl="2">
              <a:spcBef>
                <a:spcPts val="0"/>
              </a:spcBef>
            </a:pP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Clone project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bằng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ssh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“git add”.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“git commit”.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“git push”.</a:t>
            </a:r>
          </a:p>
          <a:p>
            <a:pPr lvl="1">
              <a:spcBef>
                <a:spcPts val="0"/>
              </a:spcBef>
            </a:pP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Tạo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Exist repository: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 init.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 remote add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url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git 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add.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 commit.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 push	.</a:t>
            </a:r>
          </a:p>
          <a:p>
            <a:pPr lvl="1">
              <a:spcBef>
                <a:spcPts val="0"/>
              </a:spcBef>
            </a:pP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tạo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branch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mới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git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để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tạo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branch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mới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kiểm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tra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(checkout) branch.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để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xoá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branch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đang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tồn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tại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</a:t>
            </a:r>
          </a:p>
          <a:p>
            <a:pPr lvl="1">
              <a:spcBef>
                <a:spcPts val="0"/>
              </a:spcBef>
            </a:pP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Làm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việc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với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tags: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 to create tags.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kiểm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tra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(checkout) 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tags.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push tags.</a:t>
            </a:r>
          </a:p>
          <a:p>
            <a:pPr lvl="2">
              <a:spcBef>
                <a:spcPts val="0"/>
              </a:spcBef>
            </a:pP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xoá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tags.</a:t>
            </a:r>
          </a:p>
          <a:p>
            <a:pPr marL="681037" lvl="2" indent="0">
              <a:spcBef>
                <a:spcPts val="0"/>
              </a:spcBef>
              <a:buNone/>
            </a:pPr>
            <a:endParaRPr lang="en-GB" altLang="en-US" kern="1200" smtClean="0">
              <a:solidFill>
                <a:schemeClr val="dk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>
              <a:spcBef>
                <a:spcPts val="0"/>
              </a:spcBef>
            </a:pPr>
            <a:r>
              <a:rPr lang="en-GB" altLang="en-US" sz="1400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sz="1400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1400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sz="1400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 </a:t>
            </a:r>
            <a:r>
              <a:rPr lang="en-GB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nâng</a:t>
            </a:r>
            <a:r>
              <a:rPr lang="en-GB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1400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cao</a:t>
            </a:r>
            <a:r>
              <a:rPr lang="en-GB" altLang="en-US" sz="1400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</a:p>
          <a:p>
            <a:pPr lvl="1">
              <a:spcBef>
                <a:spcPts val="0"/>
              </a:spcBef>
            </a:pP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 to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kết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nối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dữ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liệu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giữa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2 branch.</a:t>
            </a:r>
          </a:p>
          <a:p>
            <a:pPr lvl="1">
              <a:spcBef>
                <a:spcPts val="0"/>
              </a:spcBef>
            </a:pP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sửa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đụng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độ</a:t>
            </a:r>
            <a:r>
              <a:rPr lang="en-GB" altLang="en-US" kern="12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(fix conflict).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38334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</a:t>
            </a:r>
            <a:r>
              <a:rPr lang="en-US" sz="2400" err="1"/>
              <a:t>Thêm</a:t>
            </a:r>
            <a:r>
              <a:rPr lang="en-US" sz="2400"/>
              <a:t>, </a:t>
            </a:r>
            <a:r>
              <a:rPr lang="en-US" sz="2400" err="1"/>
              <a:t>xoá</a:t>
            </a:r>
            <a:r>
              <a:rPr lang="en-US" sz="2400"/>
              <a:t> file </a:t>
            </a:r>
            <a:r>
              <a:rPr lang="en-US" sz="2400" err="1"/>
              <a:t>hoặc</a:t>
            </a:r>
            <a:r>
              <a:rPr lang="en-US" sz="2400"/>
              <a:t> folder </a:t>
            </a:r>
            <a:r>
              <a:rPr lang="en-US" sz="2400" smtClean="0"/>
              <a:t>(2):</a:t>
            </a:r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3960000" y="1152000"/>
            <a:ext cx="4593400" cy="24742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File/Folder cần add, sau đó chọn OK để tiếp tục.</a:t>
            </a:r>
          </a:p>
          <a:p>
            <a:pPr marL="0" marR="0" lvl="0" indent="-21600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Sau khi hoàn tất, sẽ hiện ra hộp thoại phía dưới, bạn có thể chọn OK để hoàn tất hoặc chọn tiếp Commit.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3" y="1268761"/>
            <a:ext cx="3362159" cy="25129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622" y="3626205"/>
            <a:ext cx="6298896" cy="29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55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</a:t>
            </a:r>
            <a:r>
              <a:rPr lang="en-US" sz="2400" err="1"/>
              <a:t>Thêm</a:t>
            </a:r>
            <a:r>
              <a:rPr lang="en-US" sz="2400"/>
              <a:t>, </a:t>
            </a:r>
            <a:r>
              <a:rPr lang="en-US" sz="2400" err="1"/>
              <a:t>xoá</a:t>
            </a:r>
            <a:r>
              <a:rPr lang="en-US" sz="2400"/>
              <a:t> file </a:t>
            </a:r>
            <a:r>
              <a:rPr lang="en-US" sz="2400" err="1"/>
              <a:t>hoặc</a:t>
            </a:r>
            <a:r>
              <a:rPr lang="en-US" sz="2400"/>
              <a:t> folder </a:t>
            </a:r>
            <a:r>
              <a:rPr lang="en-US" sz="2400" smtClean="0"/>
              <a:t>(3):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6537176" y="3252711"/>
            <a:ext cx="3398824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Right-click vào File/Folder cần delete.</a:t>
            </a:r>
          </a:p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TortoiseGit → Delete hoặc TortoiseGit → Delete( keep local)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9" y="1324859"/>
            <a:ext cx="5991151" cy="49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36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</a:t>
            </a:r>
            <a:r>
              <a:rPr lang="en-US" sz="2400" err="1"/>
              <a:t>Thêm</a:t>
            </a:r>
            <a:r>
              <a:rPr lang="en-US" sz="2400"/>
              <a:t>, </a:t>
            </a:r>
            <a:r>
              <a:rPr lang="en-US" sz="2400" err="1"/>
              <a:t>xoá</a:t>
            </a:r>
            <a:r>
              <a:rPr lang="en-US" sz="2400"/>
              <a:t> file </a:t>
            </a:r>
            <a:r>
              <a:rPr lang="en-US" sz="2400" err="1"/>
              <a:t>hoặc</a:t>
            </a:r>
            <a:r>
              <a:rPr lang="en-US" sz="2400"/>
              <a:t> folder </a:t>
            </a:r>
            <a:r>
              <a:rPr lang="en-US" sz="2400" smtClean="0"/>
              <a:t>(4):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4464000" y="3461500"/>
            <a:ext cx="5616000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Remove. Sau đó, chọn Ok để hoàn tất.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23" y="2937413"/>
            <a:ext cx="3592377" cy="104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59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</a:t>
            </a:r>
            <a:r>
              <a:rPr lang="en-US" sz="2400" err="1"/>
              <a:t>Thêm</a:t>
            </a:r>
            <a:r>
              <a:rPr lang="en-US" sz="2400"/>
              <a:t>, </a:t>
            </a:r>
            <a:r>
              <a:rPr lang="en-US" sz="2400" err="1"/>
              <a:t>xoá</a:t>
            </a:r>
            <a:r>
              <a:rPr lang="en-US" sz="2400"/>
              <a:t> file </a:t>
            </a:r>
            <a:r>
              <a:rPr lang="en-US" sz="2400" err="1"/>
              <a:t>hoặc</a:t>
            </a:r>
            <a:r>
              <a:rPr lang="en-US" sz="2400"/>
              <a:t> folder </a:t>
            </a:r>
            <a:r>
              <a:rPr lang="en-US" sz="2400" smtClean="0"/>
              <a:t>(5):</a:t>
            </a:r>
            <a:endParaRPr lang="en-US" sz="2400"/>
          </a:p>
        </p:txBody>
      </p:sp>
      <p:sp>
        <p:nvSpPr>
          <p:cNvPr id="7" name="TextBox 6"/>
          <p:cNvSpPr txBox="1"/>
          <p:nvPr/>
        </p:nvSpPr>
        <p:spPr>
          <a:xfrm>
            <a:off x="7128000" y="3796500"/>
            <a:ext cx="2808000" cy="830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Right-click tại folder chứa File/Folder cần commit.</a:t>
            </a:r>
          </a:p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Git Commit.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1387011"/>
            <a:ext cx="5741901" cy="48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5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</a:t>
            </a:r>
            <a:r>
              <a:rPr lang="en-US" sz="2400" err="1"/>
              <a:t>Thêm</a:t>
            </a:r>
            <a:r>
              <a:rPr lang="en-US" sz="2400"/>
              <a:t>, </a:t>
            </a:r>
            <a:r>
              <a:rPr lang="en-US" sz="2400" err="1"/>
              <a:t>xoá</a:t>
            </a:r>
            <a:r>
              <a:rPr lang="en-US" sz="2400"/>
              <a:t> file </a:t>
            </a:r>
            <a:r>
              <a:rPr lang="en-US" sz="2400" err="1"/>
              <a:t>hoặc</a:t>
            </a:r>
            <a:r>
              <a:rPr lang="en-US" sz="2400"/>
              <a:t> folder </a:t>
            </a:r>
            <a:r>
              <a:rPr lang="en-US" sz="2400" smtClean="0"/>
              <a:t>(6):</a:t>
            </a:r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5328000" y="1804742"/>
            <a:ext cx="4608000" cy="16619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File/Folder cần commit, thêm Comment vào mục Message.</a:t>
            </a:r>
          </a:p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Commit để tiếp tục.</a:t>
            </a:r>
          </a:p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Sau khi commit hoàn tất, bạn có thể chọn Close hoặc Push.</a:t>
            </a:r>
          </a:p>
          <a:p>
            <a:pPr marL="0" marR="0" lvl="0" indent="0" algn="ctr" rtl="0" hangingPunct="0">
              <a:buNone/>
              <a:tabLst/>
            </a:pPr>
            <a:endParaRPr lang="vi-VN" b="0" i="0" u="none" strike="noStrike">
              <a:ln>
                <a:noFill/>
              </a:ln>
              <a:latin typeface="Thorndale" pitchFamily="18"/>
              <a:ea typeface="Arial Unicode MS" pitchFamily="2"/>
              <a:cs typeface="Tahoma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3" y="1149954"/>
            <a:ext cx="5105624" cy="5087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78" y="3466735"/>
            <a:ext cx="4416354" cy="296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22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Push </a:t>
            </a:r>
            <a:r>
              <a:rPr lang="en-US" sz="2400" err="1"/>
              <a:t>lên</a:t>
            </a:r>
            <a:r>
              <a:rPr lang="en-US" sz="2400"/>
              <a:t>/ Pull </a:t>
            </a:r>
            <a:r>
              <a:rPr lang="en-US" sz="2400" err="1"/>
              <a:t>từ</a:t>
            </a:r>
            <a:r>
              <a:rPr lang="en-US" sz="2400"/>
              <a:t> </a:t>
            </a:r>
            <a:r>
              <a:rPr lang="en-US" sz="2400" err="1"/>
              <a:t>Gitlab</a:t>
            </a:r>
            <a:r>
              <a:rPr lang="en-US" sz="2400"/>
              <a:t> </a:t>
            </a:r>
            <a:r>
              <a:rPr lang="en-US" sz="2400" smtClean="0"/>
              <a:t>(1):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7128000" y="3796500"/>
            <a:ext cx="2808000" cy="830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Right-click tại folder chứa File hoặc Folder cần push.</a:t>
            </a:r>
          </a:p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Git Sync.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217904"/>
            <a:ext cx="6235450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67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Push </a:t>
            </a:r>
            <a:r>
              <a:rPr lang="en-US" sz="2400" err="1"/>
              <a:t>lên</a:t>
            </a:r>
            <a:r>
              <a:rPr lang="en-US" sz="2400"/>
              <a:t>/ Pull </a:t>
            </a:r>
            <a:r>
              <a:rPr lang="en-US" sz="2400" err="1"/>
              <a:t>từ</a:t>
            </a:r>
            <a:r>
              <a:rPr lang="en-US" sz="2400"/>
              <a:t> </a:t>
            </a:r>
            <a:r>
              <a:rPr lang="en-US" sz="2400" err="1"/>
              <a:t>Gitlab</a:t>
            </a:r>
            <a:r>
              <a:rPr lang="en-US" sz="2400"/>
              <a:t> </a:t>
            </a:r>
            <a:r>
              <a:rPr lang="en-US" sz="2400" smtClean="0"/>
              <a:t>(2):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5976000" y="3796500"/>
            <a:ext cx="3960000" cy="830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Chọn Local Branch, Remote Branch, Remote URL.</a:t>
            </a:r>
          </a:p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Sau đó, chọn Pull hoặc Push để thực hiện.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28" y="1689843"/>
            <a:ext cx="5822128" cy="44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82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Push </a:t>
            </a:r>
            <a:r>
              <a:rPr lang="en-US" sz="2400" err="1"/>
              <a:t>lên</a:t>
            </a:r>
            <a:r>
              <a:rPr lang="en-US" sz="2400"/>
              <a:t>/ Pull </a:t>
            </a:r>
            <a:r>
              <a:rPr lang="en-US" sz="2400" err="1"/>
              <a:t>từ</a:t>
            </a:r>
            <a:r>
              <a:rPr lang="en-US" sz="2400"/>
              <a:t> </a:t>
            </a:r>
            <a:r>
              <a:rPr lang="en-US" sz="2400" err="1"/>
              <a:t>Gitlab</a:t>
            </a:r>
            <a:r>
              <a:rPr lang="en-US" sz="2400"/>
              <a:t> </a:t>
            </a:r>
            <a:r>
              <a:rPr lang="en-US" sz="2400" smtClean="0"/>
              <a:t>(3):</a:t>
            </a:r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5976000" y="4073499"/>
            <a:ext cx="3960000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vi-VN" b="0" i="0" u="none" strike="noStrike">
                <a:ln>
                  <a:noFill/>
                </a:ln>
                <a:latin typeface="Thorndale" pitchFamily="18"/>
                <a:ea typeface="Arial Unicode MS" pitchFamily="2"/>
                <a:cs typeface="Tahoma" pitchFamily="2"/>
              </a:rPr>
              <a:t>Sau khi hoàn tất, chọn Close để đóng.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1628800"/>
            <a:ext cx="5820588" cy="44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0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Git</a:t>
            </a:r>
            <a:r>
              <a:rPr lang="en-US" sz="2400" smtClean="0"/>
              <a:t> </a:t>
            </a:r>
            <a:r>
              <a:rPr lang="en-US" sz="2400" err="1" smtClean="0"/>
              <a:t>init</a:t>
            </a:r>
            <a:r>
              <a:rPr lang="en-US" sz="2400"/>
              <a:t>: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528" y="1293970"/>
            <a:ext cx="4038600" cy="48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276528" y="2741770"/>
            <a:ext cx="32704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Click </a:t>
            </a:r>
            <a:r>
              <a:rPr kumimoji="1"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Chuột</a:t>
            </a:r>
            <a:r>
              <a:rPr kumimoji="1"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phải</a:t>
            </a:r>
            <a:r>
              <a:rPr kumimoji="1"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 </a:t>
            </a:r>
            <a:r>
              <a:rPr kumimoji="1"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vào</a:t>
            </a:r>
            <a:r>
              <a:rPr kumimoji="1"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file </a:t>
            </a:r>
          </a:p>
          <a:p>
            <a:endParaRPr kumimoji="1" lang="en-US" smtClean="0">
              <a:latin typeface="Times New Roman" pitchFamily="18" charset="0"/>
              <a:ea typeface="メイリオ" pitchFamily="50" charset="-128"/>
              <a:cs typeface="Times New Roman" pitchFamily="18" charset="0"/>
            </a:endParaRPr>
          </a:p>
          <a:p>
            <a:pPr>
              <a:buFont typeface="Wingdings"/>
              <a:buChar char="à"/>
            </a:pPr>
            <a:r>
              <a:rPr kumimoji="1"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Chọn</a:t>
            </a:r>
            <a:r>
              <a:rPr kumimoji="1"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</a:t>
            </a:r>
            <a:r>
              <a:rPr kumimoji="1"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Git</a:t>
            </a:r>
            <a:r>
              <a:rPr kumimoji="1"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</a:t>
            </a:r>
            <a:r>
              <a:rPr kumimoji="1"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Creat</a:t>
            </a:r>
            <a:r>
              <a:rPr kumimoji="1"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repository here</a:t>
            </a:r>
            <a:br>
              <a:rPr kumimoji="1"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</a:br>
            <a:endParaRPr kumimoji="1" lang="en-US" smtClean="0">
              <a:latin typeface="Times New Roman" pitchFamily="18" charset="0"/>
              <a:ea typeface="メイリオ" pitchFamily="50" charset="-128"/>
              <a:cs typeface="Times New Roman" pitchFamily="18" charset="0"/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Chọn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OK</a:t>
            </a:r>
            <a:endParaRPr kumimoji="1" lang="en-US" smtClean="0">
              <a:latin typeface="Times New Roman" pitchFamily="18" charset="0"/>
              <a:ea typeface="メイリオ" pitchFamily="50" charset="-128"/>
              <a:cs typeface="Times New Roman" pitchFamily="18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5584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Git</a:t>
            </a:r>
            <a:r>
              <a:rPr lang="en-US" sz="2400" smtClean="0"/>
              <a:t> Remote Add (1):</a:t>
            </a:r>
            <a:endParaRPr lang="en-US" sz="240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4528" y="1149955"/>
            <a:ext cx="3950061" cy="491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810677" y="2292667"/>
            <a:ext cx="25704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Click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Chuột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phải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vào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file </a:t>
            </a:r>
          </a:p>
          <a:p>
            <a:endParaRPr lang="en-US" smtClean="0">
              <a:latin typeface="Times New Roman" pitchFamily="18" charset="0"/>
              <a:ea typeface="メイリオ" pitchFamily="50" charset="-128"/>
              <a:cs typeface="Times New Roman" pitchFamily="18" charset="0"/>
            </a:endParaRPr>
          </a:p>
          <a:p>
            <a:pPr>
              <a:buFont typeface="Wingdings"/>
              <a:buChar char="à"/>
            </a:pP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Chọn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TortoiseGit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/>
            </a:r>
            <a:b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</a:br>
            <a:endParaRPr lang="en-US" smtClean="0">
              <a:latin typeface="Times New Roman" pitchFamily="18" charset="0"/>
              <a:ea typeface="メイリオ" pitchFamily="50" charset="-128"/>
              <a:cs typeface="Times New Roman" pitchFamily="18" charset="0"/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Chọn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Setting</a:t>
            </a:r>
            <a:endParaRPr kumimoji="1" lang="en-US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6919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087384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Giới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thiệu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về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endParaRPr kumimoji="1" lang="ja-JP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smtClean="0"/>
              <a:t>1.	</a:t>
            </a:r>
            <a:r>
              <a:rPr lang="en-US" sz="2400" err="1" smtClean="0"/>
              <a:t>Định</a:t>
            </a:r>
            <a:r>
              <a:rPr lang="en-US" sz="2400" smtClean="0"/>
              <a:t> Nghĩa:</a:t>
            </a:r>
            <a:endParaRPr lang="en-US" sz="240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3450" y="1293970"/>
            <a:ext cx="9520070" cy="32871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smtClean="0"/>
              <a:t>	</a:t>
            </a:r>
            <a:r>
              <a:rPr lang="en-US" sz="1800" err="1" smtClean="0"/>
              <a:t>Git</a:t>
            </a:r>
            <a:r>
              <a:rPr lang="en-US" sz="1800" smtClean="0"/>
              <a:t> </a:t>
            </a:r>
            <a:r>
              <a:rPr lang="en-US" sz="1800" err="1" smtClean="0"/>
              <a:t>là</a:t>
            </a:r>
            <a:r>
              <a:rPr lang="en-US" sz="1800" smtClean="0"/>
              <a:t> </a:t>
            </a:r>
            <a:r>
              <a:rPr lang="en-US" sz="1800" err="1" smtClean="0"/>
              <a:t>hệ</a:t>
            </a:r>
            <a:r>
              <a:rPr lang="en-US" sz="1800" smtClean="0"/>
              <a:t> </a:t>
            </a:r>
            <a:r>
              <a:rPr lang="en-US" sz="1800" err="1" smtClean="0"/>
              <a:t>thống</a:t>
            </a:r>
            <a:r>
              <a:rPr lang="en-US" sz="1800" smtClean="0"/>
              <a:t> </a:t>
            </a:r>
            <a:r>
              <a:rPr lang="en-US" sz="1800" err="1" smtClean="0"/>
              <a:t>kiểm</a:t>
            </a:r>
            <a:r>
              <a:rPr lang="en-US" sz="1800" smtClean="0"/>
              <a:t> </a:t>
            </a:r>
            <a:r>
              <a:rPr lang="en-US" sz="1800" err="1" smtClean="0"/>
              <a:t>soát</a:t>
            </a:r>
            <a:r>
              <a:rPr lang="en-US" sz="1800" smtClean="0"/>
              <a:t> </a:t>
            </a:r>
            <a:r>
              <a:rPr lang="en-US" sz="1800" err="1" smtClean="0"/>
              <a:t>hiện</a:t>
            </a:r>
            <a:r>
              <a:rPr lang="en-US" sz="1800" smtClean="0"/>
              <a:t> </a:t>
            </a:r>
            <a:r>
              <a:rPr lang="en-US" sz="1800" err="1" smtClean="0"/>
              <a:t>đại</a:t>
            </a:r>
            <a:r>
              <a:rPr lang="en-US" sz="1800" smtClean="0"/>
              <a:t> </a:t>
            </a:r>
            <a:r>
              <a:rPr lang="en-US" sz="1800" err="1" smtClean="0"/>
              <a:t>được</a:t>
            </a:r>
            <a:r>
              <a:rPr lang="en-US" sz="1800" smtClean="0"/>
              <a:t> </a:t>
            </a:r>
            <a:r>
              <a:rPr lang="en-US" sz="1800" err="1" smtClean="0"/>
              <a:t>sử</a:t>
            </a:r>
            <a:r>
              <a:rPr lang="en-US" sz="1800" smtClean="0"/>
              <a:t> </a:t>
            </a:r>
            <a:r>
              <a:rPr lang="en-US" sz="1800" err="1" smtClean="0"/>
              <a:t>dụng</a:t>
            </a:r>
            <a:r>
              <a:rPr lang="en-US" sz="1800" smtClean="0"/>
              <a:t> </a:t>
            </a:r>
            <a:r>
              <a:rPr lang="en-US" sz="1800" err="1" smtClean="0"/>
              <a:t>rộng</a:t>
            </a:r>
            <a:r>
              <a:rPr lang="en-US" sz="1800" smtClean="0"/>
              <a:t> </a:t>
            </a:r>
            <a:r>
              <a:rPr lang="en-US" sz="1800" err="1" smtClean="0"/>
              <a:t>rãi</a:t>
            </a:r>
            <a:r>
              <a:rPr lang="en-US" sz="1800" smtClean="0"/>
              <a:t> </a:t>
            </a:r>
            <a:r>
              <a:rPr lang="en-US" sz="1800" err="1" smtClean="0"/>
              <a:t>nhất</a:t>
            </a:r>
            <a:r>
              <a:rPr lang="en-US" sz="1800" smtClean="0"/>
              <a:t> </a:t>
            </a:r>
            <a:r>
              <a:rPr lang="en-US" sz="1800" err="1" smtClean="0"/>
              <a:t>trên</a:t>
            </a:r>
            <a:r>
              <a:rPr lang="en-US" sz="1800" smtClean="0"/>
              <a:t> </a:t>
            </a:r>
            <a:r>
              <a:rPr lang="en-US" sz="1800" err="1" smtClean="0"/>
              <a:t>thế</a:t>
            </a:r>
            <a:r>
              <a:rPr lang="en-US" sz="1800" smtClean="0"/>
              <a:t> </a:t>
            </a:r>
            <a:r>
              <a:rPr lang="en-US" sz="1800" err="1" smtClean="0"/>
              <a:t>giới</a:t>
            </a:r>
            <a:r>
              <a:rPr lang="en-US" sz="1800" smtClean="0"/>
              <a:t>. </a:t>
            </a:r>
            <a:r>
              <a:rPr lang="en-US" sz="1800" err="1" smtClean="0"/>
              <a:t>Git</a:t>
            </a:r>
            <a:r>
              <a:rPr lang="en-US" sz="1800" smtClean="0"/>
              <a:t> </a:t>
            </a:r>
            <a:r>
              <a:rPr lang="en-US" sz="1800" err="1" smtClean="0"/>
              <a:t>là</a:t>
            </a:r>
            <a:r>
              <a:rPr lang="en-US" sz="1800" smtClean="0"/>
              <a:t> </a:t>
            </a:r>
            <a:r>
              <a:rPr lang="en-US" sz="1800" err="1" smtClean="0"/>
              <a:t>một</a:t>
            </a:r>
            <a:r>
              <a:rPr lang="en-US" sz="1800" smtClean="0"/>
              <a:t> </a:t>
            </a:r>
            <a:r>
              <a:rPr lang="en-US" sz="1800" err="1" smtClean="0"/>
              <a:t>dự</a:t>
            </a:r>
            <a:r>
              <a:rPr lang="en-US" sz="1800" smtClean="0"/>
              <a:t> </a:t>
            </a:r>
            <a:r>
              <a:rPr lang="en-US" sz="1800" err="1" smtClean="0"/>
              <a:t>án</a:t>
            </a:r>
            <a:r>
              <a:rPr lang="en-US" sz="1800" smtClean="0"/>
              <a:t> </a:t>
            </a:r>
            <a:r>
              <a:rPr lang="en-US" sz="1800" err="1" smtClean="0"/>
              <a:t>mã</a:t>
            </a:r>
            <a:r>
              <a:rPr lang="en-US" sz="1800" smtClean="0"/>
              <a:t> </a:t>
            </a:r>
            <a:r>
              <a:rPr lang="en-US" sz="1800" err="1" smtClean="0"/>
              <a:t>nguồn</a:t>
            </a:r>
            <a:r>
              <a:rPr lang="en-US" sz="1800" smtClean="0"/>
              <a:t> </a:t>
            </a:r>
            <a:r>
              <a:rPr lang="en-US" sz="1800" err="1" smtClean="0"/>
              <a:t>mở</a:t>
            </a:r>
            <a:r>
              <a:rPr lang="en-US" sz="1800" smtClean="0"/>
              <a:t> </a:t>
            </a:r>
            <a:r>
              <a:rPr lang="en-US" sz="1800" err="1" smtClean="0"/>
              <a:t>được</a:t>
            </a:r>
            <a:r>
              <a:rPr lang="en-US" sz="1800" smtClean="0"/>
              <a:t> </a:t>
            </a:r>
            <a:r>
              <a:rPr lang="en-US" sz="1800" err="1" smtClean="0"/>
              <a:t>được</a:t>
            </a:r>
            <a:r>
              <a:rPr lang="en-US" sz="1800" smtClean="0"/>
              <a:t> </a:t>
            </a:r>
            <a:r>
              <a:rPr lang="en-US" sz="1800" err="1" smtClean="0"/>
              <a:t>phát</a:t>
            </a:r>
            <a:r>
              <a:rPr lang="en-US" sz="1800" smtClean="0"/>
              <a:t> </a:t>
            </a:r>
            <a:r>
              <a:rPr lang="en-US" sz="1800" err="1" smtClean="0"/>
              <a:t>triển</a:t>
            </a:r>
            <a:r>
              <a:rPr lang="en-US" sz="1800" smtClean="0"/>
              <a:t> </a:t>
            </a:r>
            <a:r>
              <a:rPr lang="en-US" sz="1800" err="1" smtClean="0"/>
              <a:t>nguyên</a:t>
            </a:r>
            <a:r>
              <a:rPr lang="en-US" sz="1800" smtClean="0"/>
              <a:t> </a:t>
            </a:r>
            <a:r>
              <a:rPr lang="en-US" sz="1800" err="1" smtClean="0"/>
              <a:t>bản</a:t>
            </a:r>
            <a:r>
              <a:rPr lang="en-US" sz="1800" smtClean="0"/>
              <a:t> </a:t>
            </a:r>
            <a:r>
              <a:rPr lang="en-US" sz="1800" err="1" smtClean="0"/>
              <a:t>bởi</a:t>
            </a:r>
            <a:r>
              <a:rPr lang="en-US" sz="1800" smtClean="0"/>
              <a:t> Linux Torvalds </a:t>
            </a:r>
            <a:r>
              <a:rPr lang="en-US" sz="1800" err="1" smtClean="0"/>
              <a:t>từ</a:t>
            </a:r>
            <a:r>
              <a:rPr lang="en-US" sz="1800" smtClean="0"/>
              <a:t> </a:t>
            </a:r>
            <a:r>
              <a:rPr lang="en-US" sz="1800" err="1" smtClean="0"/>
              <a:t>năm</a:t>
            </a:r>
            <a:r>
              <a:rPr lang="en-US" sz="1800" smtClean="0"/>
              <a:t> 2005. </a:t>
            </a:r>
          </a:p>
          <a:p>
            <a:pPr marL="0" indent="0">
              <a:buNone/>
            </a:pPr>
            <a:r>
              <a:rPr lang="en-US" sz="1800"/>
              <a:t>	</a:t>
            </a:r>
            <a:r>
              <a:rPr lang="en-US" sz="1800" err="1" smtClean="0"/>
              <a:t>Git</a:t>
            </a:r>
            <a:r>
              <a:rPr lang="en-US" sz="1800" smtClean="0"/>
              <a:t> </a:t>
            </a:r>
            <a:r>
              <a:rPr lang="en-US" sz="1800" err="1" smtClean="0"/>
              <a:t>là</a:t>
            </a:r>
            <a:r>
              <a:rPr lang="en-US" sz="1800" smtClean="0"/>
              <a:t> </a:t>
            </a:r>
            <a:r>
              <a:rPr lang="en-US" sz="1800" err="1" smtClean="0"/>
              <a:t>một</a:t>
            </a:r>
            <a:r>
              <a:rPr lang="en-US" sz="1800" smtClean="0"/>
              <a:t> </a:t>
            </a:r>
            <a:r>
              <a:rPr lang="en-US" sz="1800" err="1" smtClean="0"/>
              <a:t>ví</a:t>
            </a:r>
            <a:r>
              <a:rPr lang="en-US" sz="1800" smtClean="0"/>
              <a:t> </a:t>
            </a:r>
            <a:r>
              <a:rPr lang="en-US" sz="1800" err="1" smtClean="0"/>
              <a:t>dụ</a:t>
            </a:r>
            <a:r>
              <a:rPr lang="en-US" sz="1800" smtClean="0"/>
              <a:t> </a:t>
            </a:r>
            <a:r>
              <a:rPr lang="en-US" sz="1800" err="1" smtClean="0"/>
              <a:t>cho</a:t>
            </a:r>
            <a:r>
              <a:rPr lang="en-US" sz="1800" smtClean="0"/>
              <a:t> DVCS (</a:t>
            </a:r>
            <a:r>
              <a:rPr lang="en-US" sz="1800" err="1" smtClean="0"/>
              <a:t>Hệ</a:t>
            </a:r>
            <a:r>
              <a:rPr lang="en-US" sz="1800" smtClean="0"/>
              <a:t> </a:t>
            </a:r>
            <a:r>
              <a:rPr lang="en-US" sz="1800" err="1" smtClean="0"/>
              <a:t>thống</a:t>
            </a:r>
            <a:r>
              <a:rPr lang="en-US" sz="1800" smtClean="0"/>
              <a:t> </a:t>
            </a:r>
            <a:r>
              <a:rPr lang="en-US" sz="1800" err="1" smtClean="0"/>
              <a:t>Điều</a:t>
            </a:r>
            <a:r>
              <a:rPr lang="en-US" sz="1800" smtClean="0"/>
              <a:t> </a:t>
            </a:r>
            <a:r>
              <a:rPr lang="en-US" sz="1800" err="1" smtClean="0"/>
              <a:t>khiển</a:t>
            </a:r>
            <a:r>
              <a:rPr lang="en-US" sz="1800" smtClean="0"/>
              <a:t> </a:t>
            </a:r>
            <a:r>
              <a:rPr lang="en-US" sz="1800" err="1" smtClean="0"/>
              <a:t>Phiên</a:t>
            </a:r>
            <a:r>
              <a:rPr lang="en-US" sz="1800" smtClean="0"/>
              <a:t> </a:t>
            </a:r>
            <a:r>
              <a:rPr lang="en-US" sz="1800" err="1" smtClean="0"/>
              <a:t>bản</a:t>
            </a:r>
            <a:r>
              <a:rPr lang="en-US" sz="1800" smtClean="0"/>
              <a:t> </a:t>
            </a:r>
            <a:r>
              <a:rPr lang="en-US" sz="1800" err="1" smtClean="0"/>
              <a:t>Phân</a:t>
            </a:r>
            <a:r>
              <a:rPr lang="en-US" sz="1800" smtClean="0"/>
              <a:t> </a:t>
            </a:r>
            <a:r>
              <a:rPr lang="en-US" sz="1800" err="1" smtClean="0"/>
              <a:t>tán</a:t>
            </a:r>
            <a:r>
              <a:rPr lang="en-US" sz="1800" smtClean="0"/>
              <a:t> – hence Distributed Version Control System). </a:t>
            </a:r>
            <a:r>
              <a:rPr lang="en-US" sz="1800" err="1" smtClean="0"/>
              <a:t>Không</a:t>
            </a:r>
            <a:r>
              <a:rPr lang="en-US" sz="1800" smtClean="0"/>
              <a:t> </a:t>
            </a:r>
            <a:r>
              <a:rPr lang="en-US" sz="1800" err="1" smtClean="0"/>
              <a:t>giống</a:t>
            </a:r>
            <a:r>
              <a:rPr lang="en-US" sz="1800" smtClean="0"/>
              <a:t> </a:t>
            </a:r>
            <a:r>
              <a:rPr lang="en-US" sz="1800" err="1" smtClean="0"/>
              <a:t>như</a:t>
            </a:r>
            <a:r>
              <a:rPr lang="en-US" sz="1800" smtClean="0"/>
              <a:t> </a:t>
            </a:r>
            <a:r>
              <a:rPr lang="en-US" sz="1800" err="1" smtClean="0"/>
              <a:t>các</a:t>
            </a:r>
            <a:r>
              <a:rPr lang="en-US" sz="1800" smtClean="0"/>
              <a:t> </a:t>
            </a:r>
            <a:r>
              <a:rPr lang="en-US" sz="1800" err="1" smtClean="0"/>
              <a:t>phiên</a:t>
            </a:r>
            <a:r>
              <a:rPr lang="en-US" sz="1800" smtClean="0"/>
              <a:t> </a:t>
            </a:r>
            <a:r>
              <a:rPr lang="en-US" sz="1800" err="1" smtClean="0"/>
              <a:t>bản</a:t>
            </a:r>
            <a:r>
              <a:rPr lang="en-US" sz="1800" smtClean="0"/>
              <a:t> </a:t>
            </a:r>
            <a:r>
              <a:rPr lang="en-US" sz="1800" err="1" smtClean="0"/>
              <a:t>trước</a:t>
            </a:r>
            <a:r>
              <a:rPr lang="en-US" sz="1800" smtClean="0"/>
              <a:t> </a:t>
            </a:r>
            <a:r>
              <a:rPr lang="en-US" sz="1800" err="1" smtClean="0"/>
              <a:t>đây</a:t>
            </a:r>
            <a:r>
              <a:rPr lang="en-US" sz="1800" smtClean="0"/>
              <a:t> </a:t>
            </a:r>
            <a:r>
              <a:rPr lang="en-US" sz="1800" err="1" smtClean="0"/>
              <a:t>trong</a:t>
            </a:r>
            <a:r>
              <a:rPr lang="en-US" sz="1800" smtClean="0"/>
              <a:t> </a:t>
            </a:r>
            <a:r>
              <a:rPr lang="en-US" sz="1800" err="1" smtClean="0"/>
              <a:t>lịch</a:t>
            </a:r>
            <a:r>
              <a:rPr lang="en-US" sz="1800" smtClean="0"/>
              <a:t> </a:t>
            </a:r>
            <a:r>
              <a:rPr lang="en-US" sz="1800" err="1" smtClean="0"/>
              <a:t>sử</a:t>
            </a:r>
            <a:r>
              <a:rPr lang="en-US" sz="1800" smtClean="0"/>
              <a:t> </a:t>
            </a:r>
            <a:r>
              <a:rPr lang="en-US" sz="1800" err="1" smtClean="0"/>
              <a:t>phần</a:t>
            </a:r>
            <a:r>
              <a:rPr lang="en-US" sz="1800" smtClean="0"/>
              <a:t> </a:t>
            </a:r>
            <a:r>
              <a:rPr lang="en-US" sz="1800" err="1" smtClean="0"/>
              <a:t>mềm</a:t>
            </a:r>
            <a:r>
              <a:rPr lang="en-US" sz="1800" smtClean="0"/>
              <a:t>, </a:t>
            </a:r>
            <a:r>
              <a:rPr lang="en-US" sz="1800" err="1" smtClean="0"/>
              <a:t>chỉ</a:t>
            </a:r>
            <a:r>
              <a:rPr lang="en-US" sz="1800" smtClean="0"/>
              <a:t> </a:t>
            </a:r>
            <a:r>
              <a:rPr lang="en-US" sz="1800" err="1" smtClean="0"/>
              <a:t>có</a:t>
            </a:r>
            <a:r>
              <a:rPr lang="en-US" sz="1800" smtClean="0"/>
              <a:t> </a:t>
            </a:r>
            <a:r>
              <a:rPr lang="en-US" sz="1800" err="1" smtClean="0"/>
              <a:t>một</a:t>
            </a:r>
            <a:r>
              <a:rPr lang="en-US" sz="1800" smtClean="0"/>
              <a:t> </a:t>
            </a:r>
            <a:r>
              <a:rPr lang="en-US" sz="1800" err="1" smtClean="0"/>
              <a:t>nơi</a:t>
            </a:r>
            <a:r>
              <a:rPr lang="en-US" sz="1800" smtClean="0"/>
              <a:t> </a:t>
            </a:r>
            <a:r>
              <a:rPr lang="en-US" sz="1800" err="1" smtClean="0"/>
              <a:t>chứa</a:t>
            </a:r>
            <a:r>
              <a:rPr lang="en-US" sz="1800" smtClean="0"/>
              <a:t> </a:t>
            </a:r>
            <a:r>
              <a:rPr lang="en-US" sz="1800" err="1" smtClean="0"/>
              <a:t>tất</a:t>
            </a:r>
            <a:r>
              <a:rPr lang="en-US" sz="1800" smtClean="0"/>
              <a:t> </a:t>
            </a:r>
            <a:r>
              <a:rPr lang="en-US" sz="1800" err="1" smtClean="0"/>
              <a:t>cả</a:t>
            </a:r>
            <a:r>
              <a:rPr lang="en-US" sz="1800" smtClean="0"/>
              <a:t> </a:t>
            </a:r>
            <a:r>
              <a:rPr lang="en-US" sz="1800" err="1" smtClean="0"/>
              <a:t>hồ</a:t>
            </a:r>
            <a:r>
              <a:rPr lang="en-US" sz="1800" smtClean="0"/>
              <a:t> </a:t>
            </a:r>
            <a:r>
              <a:rPr lang="en-US" sz="1800" err="1" smtClean="0"/>
              <a:t>sơ</a:t>
            </a:r>
            <a:r>
              <a:rPr lang="en-US" sz="1800" smtClean="0"/>
              <a:t> </a:t>
            </a:r>
            <a:r>
              <a:rPr lang="en-US" sz="1800" err="1" smtClean="0"/>
              <a:t>sử</a:t>
            </a:r>
            <a:r>
              <a:rPr lang="en-US" sz="1800" smtClean="0"/>
              <a:t> </a:t>
            </a:r>
            <a:r>
              <a:rPr lang="en-US" sz="1800" err="1" smtClean="0"/>
              <a:t>lịch</a:t>
            </a:r>
            <a:r>
              <a:rPr lang="en-US" sz="1800" smtClean="0"/>
              <a:t> </a:t>
            </a:r>
            <a:r>
              <a:rPr lang="en-US" sz="1800" err="1" smtClean="0"/>
              <a:t>của</a:t>
            </a:r>
            <a:r>
              <a:rPr lang="en-US" sz="1800" smtClean="0"/>
              <a:t> </a:t>
            </a:r>
            <a:r>
              <a:rPr lang="en-US" sz="1800" err="1" smtClean="0"/>
              <a:t>phần</a:t>
            </a:r>
            <a:r>
              <a:rPr lang="en-US" sz="1800" smtClean="0"/>
              <a:t> </a:t>
            </a:r>
            <a:r>
              <a:rPr lang="en-US" sz="1800" err="1" smtClean="0"/>
              <a:t>mềm</a:t>
            </a:r>
            <a:r>
              <a:rPr lang="en-US" sz="1800" smtClean="0"/>
              <a:t>, </a:t>
            </a:r>
            <a:r>
              <a:rPr lang="en-US" sz="1800" err="1" smtClean="0"/>
              <a:t>đối</a:t>
            </a:r>
            <a:r>
              <a:rPr lang="en-US" sz="1800" smtClean="0"/>
              <a:t> </a:t>
            </a:r>
            <a:r>
              <a:rPr lang="en-US" sz="1800" err="1" smtClean="0"/>
              <a:t>với</a:t>
            </a:r>
            <a:r>
              <a:rPr lang="en-US" sz="1800" smtClean="0"/>
              <a:t> </a:t>
            </a:r>
            <a:r>
              <a:rPr lang="en-US" sz="1800" err="1" smtClean="0"/>
              <a:t>Git</a:t>
            </a:r>
            <a:r>
              <a:rPr lang="en-US" sz="1800" smtClean="0"/>
              <a:t>, </a:t>
            </a:r>
            <a:r>
              <a:rPr lang="en-US" sz="1800" err="1" smtClean="0"/>
              <a:t>mỗi</a:t>
            </a:r>
            <a:r>
              <a:rPr lang="en-US" sz="1800" smtClean="0"/>
              <a:t> </a:t>
            </a:r>
            <a:r>
              <a:rPr lang="en-US" sz="1800" err="1" smtClean="0"/>
              <a:t>nhà</a:t>
            </a:r>
            <a:r>
              <a:rPr lang="en-US" sz="1800" smtClean="0"/>
              <a:t> </a:t>
            </a:r>
            <a:r>
              <a:rPr lang="en-US" sz="1800" err="1" smtClean="0"/>
              <a:t>phát</a:t>
            </a:r>
            <a:r>
              <a:rPr lang="en-US" sz="1800" smtClean="0"/>
              <a:t> </a:t>
            </a:r>
            <a:r>
              <a:rPr lang="en-US" sz="1800" err="1" smtClean="0"/>
              <a:t>triển</a:t>
            </a:r>
            <a:r>
              <a:rPr lang="en-US" sz="1800" smtClean="0"/>
              <a:t> </a:t>
            </a:r>
            <a:r>
              <a:rPr lang="en-US" sz="1800" err="1" smtClean="0"/>
              <a:t>làm</a:t>
            </a:r>
            <a:r>
              <a:rPr lang="en-US" sz="1800" smtClean="0"/>
              <a:t> </a:t>
            </a:r>
            <a:r>
              <a:rPr lang="en-US" sz="1800" err="1" smtClean="0"/>
              <a:t>việc</a:t>
            </a:r>
            <a:r>
              <a:rPr lang="en-US" sz="1800" smtClean="0"/>
              <a:t> </a:t>
            </a:r>
            <a:r>
              <a:rPr lang="en-US" sz="1800" err="1" smtClean="0"/>
              <a:t>trên</a:t>
            </a:r>
            <a:r>
              <a:rPr lang="en-US" sz="1800" smtClean="0"/>
              <a:t> </a:t>
            </a:r>
            <a:r>
              <a:rPr lang="en-US" sz="1800" err="1" smtClean="0"/>
              <a:t>các</a:t>
            </a:r>
            <a:r>
              <a:rPr lang="en-US" sz="1800" smtClean="0"/>
              <a:t> </a:t>
            </a:r>
            <a:r>
              <a:rPr lang="en-US" sz="1800" err="1" smtClean="0"/>
              <a:t>bản</a:t>
            </a:r>
            <a:r>
              <a:rPr lang="en-US" sz="1800" smtClean="0"/>
              <a:t> </a:t>
            </a:r>
            <a:r>
              <a:rPr lang="en-US" sz="1800" err="1" smtClean="0"/>
              <a:t>sao</a:t>
            </a:r>
            <a:r>
              <a:rPr lang="en-US" sz="1800" smtClean="0"/>
              <a:t> </a:t>
            </a:r>
            <a:r>
              <a:rPr lang="en-US" sz="1800" err="1" smtClean="0"/>
              <a:t>của</a:t>
            </a:r>
            <a:r>
              <a:rPr lang="en-US" sz="1800" smtClean="0"/>
              <a:t> </a:t>
            </a:r>
            <a:r>
              <a:rPr lang="en-US" sz="1800" err="1" smtClean="0"/>
              <a:t>đoạn</a:t>
            </a:r>
            <a:r>
              <a:rPr lang="en-US" sz="1800" smtClean="0"/>
              <a:t> </a:t>
            </a:r>
            <a:r>
              <a:rPr lang="en-US" sz="1800" err="1" smtClean="0"/>
              <a:t>mã</a:t>
            </a:r>
            <a:r>
              <a:rPr lang="en-US" sz="1800" smtClean="0"/>
              <a:t> </a:t>
            </a:r>
            <a:r>
              <a:rPr lang="en-US" sz="1800" err="1" smtClean="0"/>
              <a:t>cùng</a:t>
            </a:r>
            <a:r>
              <a:rPr lang="en-US" sz="1800" smtClean="0"/>
              <a:t> </a:t>
            </a:r>
            <a:r>
              <a:rPr lang="en-US" sz="1800" err="1" smtClean="0"/>
              <a:t>toàn</a:t>
            </a:r>
            <a:r>
              <a:rPr lang="en-US" sz="1800" smtClean="0"/>
              <a:t> </a:t>
            </a:r>
            <a:r>
              <a:rPr lang="en-US" sz="1800" err="1" smtClean="0"/>
              <a:t>bộ</a:t>
            </a:r>
            <a:r>
              <a:rPr lang="en-US" sz="1800" smtClean="0"/>
              <a:t> </a:t>
            </a:r>
            <a:r>
              <a:rPr lang="en-US" sz="1800" err="1" smtClean="0"/>
              <a:t>những</a:t>
            </a:r>
            <a:r>
              <a:rPr lang="en-US" sz="1800" smtClean="0"/>
              <a:t> </a:t>
            </a:r>
            <a:r>
              <a:rPr lang="en-US" sz="1800" err="1" smtClean="0"/>
              <a:t>thay</a:t>
            </a:r>
            <a:r>
              <a:rPr lang="en-US" sz="1800" smtClean="0"/>
              <a:t> </a:t>
            </a:r>
            <a:r>
              <a:rPr lang="en-US" sz="1800" err="1" smtClean="0"/>
              <a:t>đổi</a:t>
            </a:r>
            <a:r>
              <a:rPr lang="en-US" sz="1800"/>
              <a:t> </a:t>
            </a:r>
            <a:r>
              <a:rPr lang="en-US" sz="1800" err="1" smtClean="0"/>
              <a:t>trên</a:t>
            </a:r>
            <a:r>
              <a:rPr lang="en-US" sz="1800" smtClean="0"/>
              <a:t> </a:t>
            </a:r>
            <a:r>
              <a:rPr lang="en-US" sz="1800" err="1" smtClean="0"/>
              <a:t>đoạn</a:t>
            </a:r>
            <a:r>
              <a:rPr lang="en-US" sz="1800" smtClean="0"/>
              <a:t> </a:t>
            </a:r>
            <a:r>
              <a:rPr lang="en-US" sz="1800" err="1" smtClean="0"/>
              <a:t>mã</a:t>
            </a:r>
            <a:r>
              <a:rPr lang="en-US" sz="1800" smtClean="0"/>
              <a:t> </a:t>
            </a:r>
            <a:r>
              <a:rPr lang="en-US" sz="1800" err="1" smtClean="0"/>
              <a:t>này</a:t>
            </a:r>
            <a:r>
              <a:rPr lang="en-US" sz="1800" smtClean="0"/>
              <a:t>.</a:t>
            </a:r>
          </a:p>
          <a:p>
            <a:pPr marL="0" indent="0">
              <a:buNone/>
            </a:pPr>
            <a:r>
              <a:rPr lang="en-US" sz="1800"/>
              <a:t>	</a:t>
            </a:r>
            <a:r>
              <a:rPr lang="en-US" sz="1800" err="1" smtClean="0"/>
              <a:t>Ngoài</a:t>
            </a:r>
            <a:r>
              <a:rPr lang="en-US" sz="1800" smtClean="0"/>
              <a:t> </a:t>
            </a:r>
            <a:r>
              <a:rPr lang="en-US" sz="1800" err="1" smtClean="0"/>
              <a:t>việc</a:t>
            </a:r>
            <a:r>
              <a:rPr lang="en-US" sz="1800" smtClean="0"/>
              <a:t> </a:t>
            </a:r>
            <a:r>
              <a:rPr lang="en-US" sz="1800" err="1" smtClean="0"/>
              <a:t>được</a:t>
            </a:r>
            <a:r>
              <a:rPr lang="en-US" sz="1800" smtClean="0"/>
              <a:t> </a:t>
            </a:r>
            <a:r>
              <a:rPr lang="en-US" sz="1800" err="1" smtClean="0"/>
              <a:t>phân</a:t>
            </a:r>
            <a:r>
              <a:rPr lang="en-US" sz="1800" smtClean="0"/>
              <a:t> </a:t>
            </a:r>
            <a:r>
              <a:rPr lang="en-US" sz="1800" err="1" smtClean="0"/>
              <a:t>phối</a:t>
            </a:r>
            <a:r>
              <a:rPr lang="en-US" sz="1800" smtClean="0"/>
              <a:t>, </a:t>
            </a:r>
            <a:r>
              <a:rPr lang="en-US" sz="1800" err="1" smtClean="0"/>
              <a:t>Git</a:t>
            </a:r>
            <a:r>
              <a:rPr lang="en-US" sz="1800" smtClean="0"/>
              <a:t> </a:t>
            </a:r>
            <a:r>
              <a:rPr lang="en-US" sz="1800" err="1" smtClean="0"/>
              <a:t>được</a:t>
            </a:r>
            <a:r>
              <a:rPr lang="en-US" sz="1800" smtClean="0"/>
              <a:t> </a:t>
            </a:r>
            <a:r>
              <a:rPr lang="en-US" sz="1800" err="1" smtClean="0"/>
              <a:t>thiết</a:t>
            </a:r>
            <a:r>
              <a:rPr lang="en-US" sz="1800" smtClean="0"/>
              <a:t> </a:t>
            </a:r>
            <a:r>
              <a:rPr lang="en-US" sz="1800" err="1" smtClean="0"/>
              <a:t>kế</a:t>
            </a:r>
            <a:r>
              <a:rPr lang="en-US" sz="1800" smtClean="0"/>
              <a:t> </a:t>
            </a:r>
            <a:r>
              <a:rPr lang="en-US" sz="1800" err="1" smtClean="0"/>
              <a:t>theo</a:t>
            </a:r>
            <a:r>
              <a:rPr lang="en-US" sz="1800" smtClean="0"/>
              <a:t> </a:t>
            </a:r>
            <a:r>
              <a:rPr lang="en-US" sz="1800" err="1" smtClean="0"/>
              <a:t>kiểu</a:t>
            </a:r>
            <a:r>
              <a:rPr lang="en-US" sz="1800" smtClean="0"/>
              <a:t> </a:t>
            </a:r>
            <a:r>
              <a:rPr lang="en-US" sz="1800" err="1" smtClean="0"/>
              <a:t>có</a:t>
            </a:r>
            <a:r>
              <a:rPr lang="en-US" sz="1800" smtClean="0"/>
              <a:t> </a:t>
            </a:r>
            <a:r>
              <a:rPr lang="en-US" sz="1800" err="1" smtClean="0"/>
              <a:t>tính</a:t>
            </a:r>
            <a:r>
              <a:rPr lang="en-US" sz="1800" smtClean="0"/>
              <a:t> </a:t>
            </a:r>
            <a:r>
              <a:rPr lang="en-US" sz="1800" err="1" smtClean="0"/>
              <a:t>hiện</a:t>
            </a:r>
            <a:r>
              <a:rPr lang="en-US" sz="1800" smtClean="0"/>
              <a:t> </a:t>
            </a:r>
            <a:r>
              <a:rPr lang="en-US" sz="1800" err="1" smtClean="0"/>
              <a:t>thực</a:t>
            </a:r>
            <a:r>
              <a:rPr lang="en-US" sz="1800" smtClean="0"/>
              <a:t>, </a:t>
            </a:r>
            <a:r>
              <a:rPr lang="en-US" sz="1800" err="1" smtClean="0"/>
              <a:t>tính</a:t>
            </a:r>
            <a:r>
              <a:rPr lang="en-US" sz="1800" smtClean="0"/>
              <a:t> an </a:t>
            </a:r>
            <a:r>
              <a:rPr lang="en-US" sz="1800" err="1" smtClean="0"/>
              <a:t>ninh</a:t>
            </a:r>
            <a:r>
              <a:rPr lang="en-US" sz="1800" smtClean="0"/>
              <a:t> </a:t>
            </a:r>
            <a:r>
              <a:rPr lang="en-US" sz="1800" err="1" smtClean="0"/>
              <a:t>và</a:t>
            </a:r>
            <a:r>
              <a:rPr lang="en-US" sz="1800" smtClean="0"/>
              <a:t> </a:t>
            </a:r>
            <a:r>
              <a:rPr lang="en-US" sz="1800" err="1" smtClean="0"/>
              <a:t>tính</a:t>
            </a:r>
            <a:r>
              <a:rPr lang="en-US" sz="1800" smtClean="0"/>
              <a:t> </a:t>
            </a:r>
            <a:r>
              <a:rPr lang="en-US" sz="1800" err="1" smtClean="0"/>
              <a:t>linh</a:t>
            </a:r>
            <a:r>
              <a:rPr lang="en-US" sz="1800" smtClean="0"/>
              <a:t> </a:t>
            </a:r>
            <a:r>
              <a:rPr lang="en-US" sz="1800" err="1" smtClean="0"/>
              <a:t>động</a:t>
            </a:r>
            <a:r>
              <a:rPr lang="en-US" sz="1800" smtClean="0"/>
              <a:t> </a:t>
            </a:r>
            <a:r>
              <a:rPr lang="en-US" sz="1800" err="1" smtClean="0"/>
              <a:t>bên</a:t>
            </a:r>
            <a:r>
              <a:rPr lang="en-US" sz="1800" smtClean="0"/>
              <a:t> </a:t>
            </a:r>
            <a:r>
              <a:rPr lang="en-US" sz="1800" err="1" smtClean="0"/>
              <a:t>trong</a:t>
            </a:r>
            <a:r>
              <a:rPr lang="en-US" sz="1800"/>
              <a:t> </a:t>
            </a:r>
            <a:r>
              <a:rPr lang="en-US" sz="1800" smtClean="0"/>
              <a:t>(designed with performance, security and flexibility in mind).</a:t>
            </a:r>
          </a:p>
        </p:txBody>
      </p:sp>
    </p:spTree>
    <p:extLst>
      <p:ext uri="{BB962C8B-B14F-4D97-AF65-F5344CB8AC3E}">
        <p14:creationId xmlns:p14="http://schemas.microsoft.com/office/powerpoint/2010/main" val="309923319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Git</a:t>
            </a:r>
            <a:r>
              <a:rPr lang="en-US" sz="2400" smtClean="0"/>
              <a:t> Remote Add (2):</a:t>
            </a:r>
            <a:endParaRPr lang="en-US" sz="240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496" y="1293970"/>
            <a:ext cx="5914346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045896" y="2436970"/>
            <a:ext cx="22433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Chọn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mục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Remote</a:t>
            </a:r>
            <a:b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</a:b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/>
            </a:r>
            <a:b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</a:b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  <a:sym typeface="Wingdings" pitchFamily="2" charset="2"/>
              </a:rPr>
              <a:t>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  <a:sym typeface="Wingdings" pitchFamily="2" charset="2"/>
              </a:rPr>
              <a:t>điền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  <a:sym typeface="Wingdings" pitchFamily="2" charset="2"/>
              </a:rPr>
              <a:t> URL </a:t>
            </a:r>
            <a:b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  <a:sym typeface="Wingdings" pitchFamily="2" charset="2"/>
              </a:rPr>
            </a:b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  <a:sym typeface="Wingdings" pitchFamily="2" charset="2"/>
              </a:rPr>
              <a:t/>
            </a:r>
            <a:b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  <a:sym typeface="Wingdings" pitchFamily="2" charset="2"/>
              </a:rPr>
            </a:b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  <a:sym typeface="Wingdings" pitchFamily="2" charset="2"/>
              </a:rPr>
              <a:t>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  <a:sym typeface="Wingdings" pitchFamily="2" charset="2"/>
              </a:rPr>
              <a:t>Chọn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  <a:sym typeface="Wingdings" pitchFamily="2" charset="2"/>
              </a:rPr>
              <a:t> OK</a:t>
            </a:r>
            <a:endParaRPr kumimoji="1" lang="en-US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6532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smtClean="0"/>
              <a:t>“</a:t>
            </a:r>
            <a:r>
              <a:rPr lang="en-US" sz="2400" err="1" smtClean="0"/>
              <a:t>git</a:t>
            </a:r>
            <a:r>
              <a:rPr lang="en-US" sz="2400" smtClean="0"/>
              <a:t> pull” (1):</a:t>
            </a:r>
            <a:endParaRPr lang="en-US" sz="24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512" y="1149955"/>
            <a:ext cx="395200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742112" y="2140555"/>
            <a:ext cx="26340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Click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Chuột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phải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vào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file </a:t>
            </a:r>
          </a:p>
          <a:p>
            <a:endParaRPr lang="en-US" smtClean="0">
              <a:latin typeface="Times New Roman" pitchFamily="18" charset="0"/>
              <a:ea typeface="メイリオ" pitchFamily="50" charset="-128"/>
              <a:cs typeface="Times New Roman" pitchFamily="18" charset="0"/>
            </a:endParaRPr>
          </a:p>
          <a:p>
            <a:pPr>
              <a:buFont typeface="Wingdings"/>
              <a:buChar char="à"/>
            </a:pP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Chọn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TortoiseGit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/>
            </a:r>
            <a:b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</a:br>
            <a:endParaRPr lang="en-US" smtClean="0">
              <a:latin typeface="Times New Roman" pitchFamily="18" charset="0"/>
              <a:ea typeface="メイリオ" pitchFamily="50" charset="-128"/>
              <a:cs typeface="Times New Roman" pitchFamily="18" charset="0"/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Chọn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Pull</a:t>
            </a:r>
            <a:endParaRPr lang="en-US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9499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smtClean="0"/>
              <a:t>“</a:t>
            </a:r>
            <a:r>
              <a:rPr lang="en-US" sz="2400" err="1" smtClean="0"/>
              <a:t>git</a:t>
            </a:r>
            <a:r>
              <a:rPr lang="en-US" sz="2400" smtClean="0"/>
              <a:t> pull” (2):</a:t>
            </a:r>
            <a:endParaRPr lang="en-US" sz="240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0"/>
            <a:ext cx="4848225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715000" y="2590800"/>
            <a:ext cx="358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Ta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chọn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nhánh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cần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down </a:t>
            </a:r>
            <a:r>
              <a:rPr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xuống</a:t>
            </a:r>
            <a:r>
              <a:rPr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(Remote Branch) </a:t>
            </a:r>
          </a:p>
          <a:p>
            <a:endParaRPr lang="en-US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Chọn</a:t>
            </a:r>
            <a:r>
              <a:rPr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OK </a:t>
            </a:r>
            <a:r>
              <a:rPr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để</a:t>
            </a:r>
            <a:r>
              <a:rPr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down </a:t>
            </a:r>
            <a:r>
              <a:rPr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về</a:t>
            </a:r>
            <a:endParaRPr kumimoji="1" lang="en-US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02892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smtClean="0"/>
              <a:t>“</a:t>
            </a:r>
            <a:r>
              <a:rPr lang="en-US" sz="2400" err="1" smtClean="0"/>
              <a:t>git</a:t>
            </a:r>
            <a:r>
              <a:rPr lang="en-US" sz="2400" smtClean="0"/>
              <a:t> add” (1):</a:t>
            </a:r>
            <a:endParaRPr lang="en-US" sz="24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2480" y="1293970"/>
            <a:ext cx="5562599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987479" y="1370170"/>
            <a:ext cx="3505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Sử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add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mục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hành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sz="2000" smtClean="0">
              <a:latin typeface="Times New Roman" pitchFamily="18" charset="0"/>
              <a:ea typeface="メイリオ" pitchFamily="50" charset="-128"/>
              <a:cs typeface="Times New Roman" pitchFamily="18" charset="0"/>
            </a:endParaRPr>
          </a:p>
          <a:p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Sau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khi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down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về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ta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sẽ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nhận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được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các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file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trong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thư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mục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trước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đó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. Ta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sẽ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đặt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file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cần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tải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lên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trong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thư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mục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mong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kumimoji="1"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muốn</a:t>
            </a:r>
            <a:r>
              <a:rPr kumimoji="1"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.</a:t>
            </a:r>
          </a:p>
          <a:p>
            <a:endParaRPr kumimoji="1" lang="en-US" sz="2000" smtClean="0">
              <a:latin typeface="Times New Roman" pitchFamily="18" charset="0"/>
              <a:ea typeface="メイリオ" pitchFamily="50" charset="-128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87479" y="3645024"/>
            <a:ext cx="29017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Click </a:t>
            </a:r>
            <a:r>
              <a:rPr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Chuột</a:t>
            </a:r>
            <a:r>
              <a:rPr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phải</a:t>
            </a:r>
            <a:r>
              <a:rPr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 </a:t>
            </a:r>
            <a:r>
              <a:rPr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vào</a:t>
            </a:r>
            <a:r>
              <a:rPr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file </a:t>
            </a:r>
          </a:p>
          <a:p>
            <a:endParaRPr lang="en-US" sz="2000" smtClean="0">
              <a:latin typeface="Times New Roman" pitchFamily="18" charset="0"/>
              <a:ea typeface="メイリオ" pitchFamily="50" charset="-128"/>
              <a:cs typeface="Times New Roman" pitchFamily="18" charset="0"/>
            </a:endParaRPr>
          </a:p>
          <a:p>
            <a:pPr>
              <a:buFont typeface="Wingdings"/>
              <a:buChar char="à"/>
            </a:pPr>
            <a:r>
              <a:rPr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Chọn</a:t>
            </a:r>
            <a:r>
              <a:rPr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TortoiseGit</a:t>
            </a:r>
            <a:r>
              <a:rPr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/>
            </a:r>
            <a:br>
              <a:rPr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</a:br>
            <a:endParaRPr lang="en-US" sz="2000" smtClean="0">
              <a:latin typeface="Times New Roman" pitchFamily="18" charset="0"/>
              <a:ea typeface="メイリオ" pitchFamily="50" charset="-128"/>
              <a:cs typeface="Times New Roman" pitchFamily="18" charset="0"/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en-US" sz="2000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Chọn</a:t>
            </a:r>
            <a:r>
              <a:rPr lang="en-US" sz="2000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Add</a:t>
            </a:r>
            <a:endParaRPr lang="en-US" sz="200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endParaRPr kumimoji="1" lang="en-US" sz="2000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4583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smtClean="0"/>
              <a:t>“</a:t>
            </a:r>
            <a:r>
              <a:rPr lang="en-US" sz="2400" err="1" smtClean="0"/>
              <a:t>git</a:t>
            </a:r>
            <a:r>
              <a:rPr lang="en-US" sz="2400" smtClean="0"/>
              <a:t> add” (2):</a:t>
            </a:r>
            <a:endParaRPr lang="en-US" sz="240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1" y="1295400"/>
            <a:ext cx="54102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553200" y="1524000"/>
            <a:ext cx="2971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Khi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Add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thành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công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ta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sẽ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được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kết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quả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như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hình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bên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. </a:t>
            </a:r>
            <a:b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</a:b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/>
            </a:r>
            <a:b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</a:b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Ta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chọn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commit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để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đặt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tên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tiêu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đề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cho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file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đã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add</a:t>
            </a:r>
            <a:b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</a:b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/>
            </a:r>
            <a:b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</a:br>
            <a:endParaRPr kumimoji="1" lang="en-US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1068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smtClean="0"/>
              <a:t>“</a:t>
            </a:r>
            <a:r>
              <a:rPr lang="en-US" sz="2400" err="1" smtClean="0"/>
              <a:t>git</a:t>
            </a:r>
            <a:r>
              <a:rPr lang="en-US" sz="2400" smtClean="0"/>
              <a:t> commit”:</a:t>
            </a:r>
            <a:endParaRPr lang="en-US" sz="240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4488" y="1293970"/>
            <a:ext cx="52197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584758" y="4653136"/>
            <a:ext cx="403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Sau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khi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chọn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commit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ta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sẽ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được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hình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bên</a:t>
            </a:r>
            <a: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.</a:t>
            </a:r>
          </a:p>
          <a:p>
            <a:endParaRPr kumimoji="1" lang="en-US" smtClean="0">
              <a:latin typeface="Times New Roman" panose="02020603050405020304" pitchFamily="18" charset="0"/>
              <a:ea typeface="メイリオ" pitchFamily="50" charset="-128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Ta </a:t>
            </a:r>
            <a:r>
              <a:rPr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đặt</a:t>
            </a:r>
            <a: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tên</a:t>
            </a:r>
            <a: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tiêu</a:t>
            </a:r>
            <a: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đề</a:t>
            </a:r>
            <a: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cho</a:t>
            </a:r>
            <a: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file </a:t>
            </a:r>
            <a:r>
              <a:rPr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đã</a:t>
            </a:r>
            <a: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add </a:t>
            </a:r>
            <a:r>
              <a:rPr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lên</a:t>
            </a:r>
            <a: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trong</a:t>
            </a:r>
            <a: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khung</a:t>
            </a:r>
            <a: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Message</a:t>
            </a:r>
            <a:br>
              <a:rPr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</a:br>
            <a:endParaRPr lang="en-US" smtClean="0">
              <a:latin typeface="Times New Roman" panose="02020603050405020304" pitchFamily="18" charset="0"/>
              <a:ea typeface="メイリオ" pitchFamily="50" charset="-128"/>
              <a:cs typeface="Times New Roman" panose="02020603050405020304" pitchFamily="18" charset="0"/>
            </a:endParaRPr>
          </a:p>
          <a:p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Chọn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Commit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để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hoàn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thành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thao</a:t>
            </a:r>
            <a:r>
              <a:rPr kumimoji="1" lang="en-US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err="1" smtClean="0"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tác</a:t>
            </a:r>
            <a:endParaRPr kumimoji="1" lang="en-US" smtClean="0">
              <a:latin typeface="Times New Roman" panose="02020603050405020304" pitchFamily="18" charset="0"/>
              <a:ea typeface="メイリオ" pitchFamily="50" charset="-128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4188" y="1293970"/>
            <a:ext cx="42133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Đây là bước đầu tiên trong quy trình git cơ bản. Để thật sự commit những thay đổi, bạn sử dụng</a:t>
            </a:r>
            <a:br>
              <a:rPr lang="vi-VN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vi-VN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commit -m "Ghi chú Commit"</a:t>
            </a:r>
            <a:endParaRPr lang="en-US" i="1" smtClean="0">
              <a:solidFill>
                <a:srgbClr val="000000"/>
              </a:solidFill>
              <a:latin typeface="Times New Roman" panose="02020603050405020304" pitchFamily="18" charset="0"/>
              <a:ea typeface="メイリオ" pitchFamily="50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84758" y="3031793"/>
            <a:ext cx="4192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Chú ý: </a:t>
            </a:r>
            <a:r>
              <a:rPr lang="en-US" i="1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	</a:t>
            </a:r>
            <a:r>
              <a:rPr lang="en-US" err="1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Ghi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</a:t>
            </a:r>
            <a:r>
              <a:rPr lang="en-US" err="1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chu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́ </a:t>
            </a:r>
            <a:r>
              <a:rPr lang="en-US" err="1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nên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có </a:t>
            </a:r>
            <a:r>
              <a:rPr lang="en-US" err="1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dạng</a:t>
            </a:r>
            <a:r>
              <a:rPr lang="en-US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: </a:t>
            </a:r>
            <a:r>
              <a:rPr lang="en-US" i="1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[ADD], [DELETE] ,….. +   #</a:t>
            </a:r>
            <a:r>
              <a:rPr lang="en-US" i="1" err="1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ID_Task</a:t>
            </a:r>
            <a:r>
              <a:rPr lang="en-US" i="1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  +   </a:t>
            </a:r>
            <a:r>
              <a:rPr lang="en-US" i="1" err="1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Nội</a:t>
            </a:r>
            <a:r>
              <a:rPr lang="en-US" i="1" smtClean="0">
                <a:solidFill>
                  <a:srgbClr val="000000"/>
                </a:solidFill>
                <a:latin typeface="Times New Roman" panose="02020603050405020304" pitchFamily="18" charset="0"/>
                <a:ea typeface="メイリオ" pitchFamily="50" charset="-128"/>
                <a:cs typeface="Times New Roman" panose="02020603050405020304" pitchFamily="18" charset="0"/>
              </a:rPr>
              <a:t> dung</a:t>
            </a:r>
          </a:p>
        </p:txBody>
      </p:sp>
    </p:spTree>
    <p:extLst>
      <p:ext uri="{BB962C8B-B14F-4D97-AF65-F5344CB8AC3E}">
        <p14:creationId xmlns:p14="http://schemas.microsoft.com/office/powerpoint/2010/main" val="33757788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smtClean="0"/>
              <a:t>“</a:t>
            </a:r>
            <a:r>
              <a:rPr lang="en-US" sz="2400" err="1" smtClean="0"/>
              <a:t>git</a:t>
            </a:r>
            <a:r>
              <a:rPr lang="en-US" sz="2400" smtClean="0"/>
              <a:t> push” (1):</a:t>
            </a:r>
            <a:endParaRPr lang="en-US" sz="240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520" y="1149955"/>
            <a:ext cx="4203576" cy="541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5025008" y="2521555"/>
            <a:ext cx="460851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Sử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push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mtClean="0">
              <a:latin typeface="Times New Roman" pitchFamily="18" charset="0"/>
              <a:ea typeface="メイリオ" pitchFamily="50" charset="-128"/>
              <a:cs typeface="Times New Roman" pitchFamily="18" charset="0"/>
            </a:endParaRPr>
          </a:p>
          <a:p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Click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Chuột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phải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vào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</a:rPr>
              <a:t> file </a:t>
            </a:r>
          </a:p>
          <a:p>
            <a:endParaRPr lang="en-US" smtClean="0">
              <a:latin typeface="Times New Roman" pitchFamily="18" charset="0"/>
              <a:ea typeface="メイリオ" pitchFamily="50" charset="-128"/>
              <a:cs typeface="Times New Roman" pitchFamily="18" charset="0"/>
            </a:endParaRPr>
          </a:p>
          <a:p>
            <a:pPr>
              <a:buFont typeface="Wingdings"/>
              <a:buChar char="à"/>
            </a:pP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Chọn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</a:t>
            </a: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TortoiseGit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/>
            </a:r>
            <a:b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</a:br>
            <a:endParaRPr lang="en-US" smtClean="0">
              <a:latin typeface="Times New Roman" pitchFamily="18" charset="0"/>
              <a:ea typeface="メイリオ" pitchFamily="50" charset="-128"/>
              <a:cs typeface="Times New Roman" pitchFamily="18" charset="0"/>
              <a:sym typeface="Wingdings" pitchFamily="2" charset="2"/>
            </a:endParaRPr>
          </a:p>
          <a:p>
            <a:pPr>
              <a:buFont typeface="Wingdings"/>
              <a:buChar char="à"/>
            </a:pPr>
            <a:r>
              <a:rPr lang="en-US" err="1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Chọn</a:t>
            </a:r>
            <a:r>
              <a:rPr lang="en-US" smtClean="0">
                <a:latin typeface="Times New Roman" pitchFamily="18" charset="0"/>
                <a:ea typeface="メイリオ" pitchFamily="50" charset="-128"/>
                <a:cs typeface="Times New Roman" pitchFamily="18" charset="0"/>
                <a:sym typeface="Wingdings" pitchFamily="2" charset="2"/>
              </a:rPr>
              <a:t> Push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0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smtClean="0"/>
              <a:t>“</a:t>
            </a:r>
            <a:r>
              <a:rPr lang="en-US" sz="2400" err="1" smtClean="0"/>
              <a:t>git</a:t>
            </a:r>
            <a:r>
              <a:rPr lang="en-US" sz="2400" smtClean="0"/>
              <a:t> push” (2):</a:t>
            </a:r>
            <a:endParaRPr lang="en-US" sz="24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512" y="1308288"/>
            <a:ext cx="4686300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665912" y="2527488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Sau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khi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chọn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Push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ta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được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như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hình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.</a:t>
            </a:r>
          </a:p>
          <a:p>
            <a:endParaRPr kumimoji="1" lang="en-US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Chọn</a:t>
            </a:r>
            <a:r>
              <a:rPr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OK.</a:t>
            </a:r>
            <a:br>
              <a:rPr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</a:br>
            <a:r>
              <a:rPr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/>
            </a:r>
            <a:br>
              <a:rPr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</a:br>
            <a:endParaRPr kumimoji="1" lang="en-US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6032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Làm</a:t>
            </a:r>
            <a:r>
              <a:rPr lang="en-US" sz="2400" smtClean="0"/>
              <a:t> </a:t>
            </a:r>
            <a:r>
              <a:rPr lang="en-US" sz="2400" err="1" smtClean="0"/>
              <a:t>việc</a:t>
            </a:r>
            <a:r>
              <a:rPr lang="en-US" sz="2400" smtClean="0"/>
              <a:t> </a:t>
            </a:r>
            <a:r>
              <a:rPr lang="en-US" sz="2400" err="1" smtClean="0"/>
              <a:t>với</a:t>
            </a:r>
            <a:r>
              <a:rPr lang="en-US" sz="2400" smtClean="0"/>
              <a:t> branch (1):</a:t>
            </a:r>
            <a:endParaRPr lang="en-US" sz="2400"/>
          </a:p>
        </p:txBody>
      </p:sp>
      <p:sp>
        <p:nvSpPr>
          <p:cNvPr id="8" name="タイトル 2"/>
          <p:cNvSpPr txBox="1">
            <a:spLocks/>
          </p:cNvSpPr>
          <p:nvPr/>
        </p:nvSpPr>
        <p:spPr bwMode="auto">
          <a:xfrm>
            <a:off x="897209" y="1091285"/>
            <a:ext cx="6921125" cy="36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6988" rIns="63500" bIns="26988" numCol="1" anchor="b" anchorCtr="0" compatLnSpc="1">
            <a:prstTxWarp prst="textNoShape">
              <a:avLst/>
            </a:prstTxWarp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200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Tạo</a:t>
            </a:r>
            <a:r>
              <a:rPr lang="en-GB" altLang="en-US" sz="20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brand: </a:t>
            </a:r>
            <a:r>
              <a:rPr lang="en-GB" altLang="en-US" sz="20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right-click -&gt; </a:t>
            </a:r>
            <a:r>
              <a:rPr lang="en-GB" altLang="en-US" sz="2000" b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TortoiseGit</a:t>
            </a:r>
            <a:r>
              <a:rPr lang="en-GB" altLang="en-US" sz="20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-&gt; Create Branch</a:t>
            </a:r>
            <a:endParaRPr lang="ja-JP" altLang="en-US" sz="2000" kern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96" y="1751852"/>
            <a:ext cx="8763000" cy="4404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656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Làm</a:t>
            </a:r>
            <a:r>
              <a:rPr lang="en-US" sz="2400" smtClean="0"/>
              <a:t> </a:t>
            </a:r>
            <a:r>
              <a:rPr lang="en-US" sz="2400" err="1" smtClean="0"/>
              <a:t>việc</a:t>
            </a:r>
            <a:r>
              <a:rPr lang="en-US" sz="2400" smtClean="0"/>
              <a:t> </a:t>
            </a:r>
            <a:r>
              <a:rPr lang="en-US" sz="2400" err="1" smtClean="0"/>
              <a:t>với</a:t>
            </a:r>
            <a:r>
              <a:rPr lang="en-US" sz="2400" smtClean="0"/>
              <a:t> branch (2):</a:t>
            </a:r>
            <a:endParaRPr lang="en-US" sz="2400"/>
          </a:p>
        </p:txBody>
      </p:sp>
      <p:pic>
        <p:nvPicPr>
          <p:cNvPr id="6" name="Picture 5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26" y="1149955"/>
            <a:ext cx="7220562" cy="5040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89104" y="2276872"/>
            <a:ext cx="381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Sau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khi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chọn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Push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ta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được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như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</a:t>
            </a:r>
            <a:r>
              <a:rPr kumimoji="1"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hình</a:t>
            </a:r>
            <a:r>
              <a:rPr kumimoji="1"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.</a:t>
            </a:r>
          </a:p>
          <a:p>
            <a:endParaRPr kumimoji="1" lang="en-US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  <a:p>
            <a:r>
              <a:rPr lang="en-US" err="1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Chọn</a:t>
            </a:r>
            <a:r>
              <a:rPr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> OK.</a:t>
            </a:r>
            <a:br>
              <a:rPr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</a:br>
            <a:r>
              <a:rPr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  <a:t/>
            </a:r>
            <a:br>
              <a:rPr lang="en-US" smtClean="0">
                <a:latin typeface="メイリオ" pitchFamily="50" charset="-128"/>
                <a:ea typeface="メイリオ" pitchFamily="50" charset="-128"/>
                <a:cs typeface="メイリオ" pitchFamily="50" charset="-128"/>
              </a:rPr>
            </a:br>
            <a:endParaRPr kumimoji="1" lang="en-US" smtClean="0">
              <a:latin typeface="メイリオ" pitchFamily="50" charset="-128"/>
              <a:ea typeface="メイリオ" pitchFamily="50" charset="-128"/>
              <a:cs typeface="メイリオ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962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2"/>
          <p:cNvSpPr txBox="1">
            <a:spLocks/>
          </p:cNvSpPr>
          <p:nvPr/>
        </p:nvSpPr>
        <p:spPr bwMode="auto">
          <a:xfrm>
            <a:off x="116463" y="152546"/>
            <a:ext cx="3087384" cy="396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6988" rIns="63500" bIns="26988" numCol="1" anchor="b" anchorCtr="0" compatLnSpc="1">
            <a:prstTxWarp prst="textNoShape">
              <a:avLst/>
            </a:prstTxWarp>
            <a:spAutoFit/>
          </a:bodyPr>
          <a:lstStyle>
            <a:lvl1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4572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9144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13716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18288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r>
              <a:rPr lang="en-US" altLang="en-US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1. </a:t>
            </a:r>
            <a:r>
              <a:rPr lang="en-US" altLang="en-US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Giới</a:t>
            </a:r>
            <a:r>
              <a:rPr lang="en-US" altLang="en-US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thiệu</a:t>
            </a:r>
            <a:r>
              <a:rPr lang="en-US" altLang="en-US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về</a:t>
            </a:r>
            <a:r>
              <a:rPr lang="en-US" altLang="en-US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endParaRPr lang="ja-JP" altLang="en-US" ker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6463" y="692696"/>
            <a:ext cx="6264696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smtClean="0"/>
              <a:t>2.	</a:t>
            </a:r>
            <a:r>
              <a:rPr lang="vi-VN" sz="2400" smtClean="0"/>
              <a:t>Ư</a:t>
            </a:r>
            <a:r>
              <a:rPr lang="en-US" sz="2400" smtClean="0"/>
              <a:t>u </a:t>
            </a:r>
            <a:r>
              <a:rPr lang="en-US" sz="2400" err="1" smtClean="0"/>
              <a:t>điểm</a:t>
            </a:r>
            <a:r>
              <a:rPr lang="en-US" sz="2400" smtClean="0"/>
              <a:t>: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3450" y="1293970"/>
            <a:ext cx="9520070" cy="3287158"/>
          </a:xfrm>
        </p:spPr>
        <p:txBody>
          <a:bodyPr>
            <a:noAutofit/>
          </a:bodyPr>
          <a:lstStyle/>
          <a:p>
            <a:pPr marL="341313" lvl="1" indent="231775">
              <a:buFont typeface="Arial" panose="020B0604020202020204" pitchFamily="34" charset="0"/>
              <a:buChar char="•"/>
            </a:pPr>
            <a:r>
              <a:rPr lang="en-US" sz="1800" err="1"/>
              <a:t>Hệ</a:t>
            </a:r>
            <a:r>
              <a:rPr lang="en-US" sz="1800"/>
              <a:t> </a:t>
            </a:r>
            <a:r>
              <a:rPr lang="en-US" sz="1800" err="1"/>
              <a:t>thống</a:t>
            </a:r>
            <a:r>
              <a:rPr lang="en-US" sz="1800"/>
              <a:t>, </a:t>
            </a:r>
            <a:r>
              <a:rPr lang="en-US" sz="1800" err="1"/>
              <a:t>mô</a:t>
            </a:r>
            <a:r>
              <a:rPr lang="en-US" sz="1800"/>
              <a:t> </a:t>
            </a:r>
            <a:r>
              <a:rPr lang="en-US" sz="1800" err="1"/>
              <a:t>tả</a:t>
            </a:r>
            <a:r>
              <a:rPr lang="en-US" sz="1800"/>
              <a:t> </a:t>
            </a:r>
            <a:r>
              <a:rPr lang="en-US" sz="1800" err="1"/>
              <a:t>dòng</a:t>
            </a:r>
            <a:r>
              <a:rPr lang="en-US" sz="1800"/>
              <a:t> </a:t>
            </a:r>
            <a:r>
              <a:rPr lang="en-US" sz="1800" err="1"/>
              <a:t>công</a:t>
            </a:r>
            <a:r>
              <a:rPr lang="en-US" sz="1800"/>
              <a:t> </a:t>
            </a:r>
            <a:r>
              <a:rPr lang="en-US" sz="1800" err="1"/>
              <a:t>việc</a:t>
            </a:r>
            <a:r>
              <a:rPr lang="en-US" sz="1800"/>
              <a:t> </a:t>
            </a:r>
            <a:r>
              <a:rPr lang="en-US" sz="1800" err="1"/>
              <a:t>theo</a:t>
            </a:r>
            <a:r>
              <a:rPr lang="en-US" sz="1800"/>
              <a:t> </a:t>
            </a:r>
            <a:r>
              <a:rPr lang="en-US" sz="1800" err="1"/>
              <a:t>kiểu</a:t>
            </a:r>
            <a:r>
              <a:rPr lang="en-US" sz="1800"/>
              <a:t> </a:t>
            </a:r>
            <a:r>
              <a:rPr lang="en-US" sz="1800" err="1"/>
              <a:t>nhánh</a:t>
            </a:r>
            <a:r>
              <a:rPr lang="en-US" sz="1800"/>
              <a:t>: </a:t>
            </a:r>
            <a:r>
              <a:rPr lang="en-US" sz="1800" err="1"/>
              <a:t>các</a:t>
            </a:r>
            <a:r>
              <a:rPr lang="en-US" sz="1800"/>
              <a:t> </a:t>
            </a:r>
            <a:r>
              <a:rPr lang="en-US" sz="1800" err="1"/>
              <a:t>nhánh</a:t>
            </a:r>
            <a:r>
              <a:rPr lang="en-US" sz="1800"/>
              <a:t> </a:t>
            </a:r>
            <a:r>
              <a:rPr lang="en-US" sz="1800" err="1"/>
              <a:t>của</a:t>
            </a:r>
            <a:r>
              <a:rPr lang="en-US" sz="1800"/>
              <a:t> </a:t>
            </a:r>
            <a:r>
              <a:rPr lang="en-US" sz="1800" err="1"/>
              <a:t>Git</a:t>
            </a:r>
            <a:r>
              <a:rPr lang="en-US" sz="1800"/>
              <a:t> </a:t>
            </a:r>
            <a:r>
              <a:rPr lang="en-US" sz="1800" err="1"/>
              <a:t>rẻ</a:t>
            </a:r>
            <a:r>
              <a:rPr lang="en-US" sz="1800"/>
              <a:t> </a:t>
            </a:r>
            <a:r>
              <a:rPr lang="en-US" sz="1800" err="1"/>
              <a:t>và</a:t>
            </a:r>
            <a:r>
              <a:rPr lang="en-US" sz="1800"/>
              <a:t> </a:t>
            </a:r>
            <a:r>
              <a:rPr lang="en-US" sz="1800" err="1"/>
              <a:t>dễ</a:t>
            </a:r>
            <a:r>
              <a:rPr lang="en-US" sz="1800"/>
              <a:t> </a:t>
            </a:r>
            <a:r>
              <a:rPr lang="en-US" sz="1800" err="1"/>
              <a:t>dàng</a:t>
            </a:r>
            <a:r>
              <a:rPr lang="en-US" sz="1800"/>
              <a:t> </a:t>
            </a:r>
            <a:r>
              <a:rPr lang="en-US" sz="1800" err="1"/>
              <a:t>hợp</a:t>
            </a:r>
            <a:r>
              <a:rPr lang="en-US" sz="1800"/>
              <a:t> </a:t>
            </a:r>
            <a:r>
              <a:rPr lang="en-US" sz="1800" err="1"/>
              <a:t>nhất</a:t>
            </a:r>
            <a:r>
              <a:rPr lang="en-US" sz="1800"/>
              <a:t> </a:t>
            </a:r>
            <a:r>
              <a:rPr lang="en-US" sz="1800" err="1"/>
              <a:t>lại</a:t>
            </a:r>
            <a:r>
              <a:rPr lang="en-US" sz="1800"/>
              <a:t>.</a:t>
            </a:r>
          </a:p>
          <a:p>
            <a:pPr marL="341313" lvl="1" indent="231775">
              <a:buFont typeface="Arial" panose="020B0604020202020204" pitchFamily="34" charset="0"/>
              <a:buChar char="•"/>
            </a:pPr>
            <a:r>
              <a:rPr lang="en-US" sz="1800"/>
              <a:t>Phát </a:t>
            </a:r>
            <a:r>
              <a:rPr lang="en-US" sz="1800" err="1"/>
              <a:t>triển</a:t>
            </a:r>
            <a:r>
              <a:rPr lang="en-US" sz="1800"/>
              <a:t> </a:t>
            </a:r>
            <a:r>
              <a:rPr lang="en-US" sz="1800" err="1"/>
              <a:t>theo</a:t>
            </a:r>
            <a:r>
              <a:rPr lang="en-US" sz="1800"/>
              <a:t> </a:t>
            </a:r>
            <a:r>
              <a:rPr lang="en-US" sz="1800" err="1"/>
              <a:t>hướng</a:t>
            </a:r>
            <a:r>
              <a:rPr lang="en-US" sz="1800"/>
              <a:t> </a:t>
            </a:r>
            <a:r>
              <a:rPr lang="en-US" sz="1800" err="1"/>
              <a:t>phân</a:t>
            </a:r>
            <a:r>
              <a:rPr lang="en-US" sz="1800"/>
              <a:t> </a:t>
            </a:r>
            <a:r>
              <a:rPr lang="en-US" sz="1800" err="1" smtClean="0"/>
              <a:t>tán</a:t>
            </a:r>
            <a:r>
              <a:rPr lang="en-US" sz="1800" smtClean="0"/>
              <a:t>: </a:t>
            </a:r>
            <a:r>
              <a:rPr lang="en-US" sz="1800" err="1" smtClean="0"/>
              <a:t>các</a:t>
            </a:r>
            <a:r>
              <a:rPr lang="en-US" sz="1800" smtClean="0"/>
              <a:t> </a:t>
            </a:r>
            <a:r>
              <a:rPr lang="en-US" sz="1800" err="1" smtClean="0"/>
              <a:t>nhà</a:t>
            </a:r>
            <a:r>
              <a:rPr lang="en-US" sz="1800" smtClean="0"/>
              <a:t> </a:t>
            </a:r>
            <a:r>
              <a:rPr lang="en-US" sz="1800" err="1" smtClean="0"/>
              <a:t>phát</a:t>
            </a:r>
            <a:r>
              <a:rPr lang="en-US" sz="1800" smtClean="0"/>
              <a:t> </a:t>
            </a:r>
            <a:r>
              <a:rPr lang="en-US" sz="1800" err="1" smtClean="0"/>
              <a:t>triển</a:t>
            </a:r>
            <a:r>
              <a:rPr lang="en-US" sz="1800" smtClean="0"/>
              <a:t> </a:t>
            </a:r>
            <a:r>
              <a:rPr lang="en-US" sz="1800" err="1" smtClean="0"/>
              <a:t>làm</a:t>
            </a:r>
            <a:r>
              <a:rPr lang="en-US" sz="1800" smtClean="0"/>
              <a:t> </a:t>
            </a:r>
            <a:r>
              <a:rPr lang="en-US" sz="1800" err="1" smtClean="0"/>
              <a:t>việc</a:t>
            </a:r>
            <a:r>
              <a:rPr lang="en-US" sz="1800" smtClean="0"/>
              <a:t> </a:t>
            </a:r>
            <a:r>
              <a:rPr lang="en-US" sz="1800" err="1" smtClean="0"/>
              <a:t>trên</a:t>
            </a:r>
            <a:r>
              <a:rPr lang="en-US" sz="1800" smtClean="0"/>
              <a:t> </a:t>
            </a:r>
            <a:r>
              <a:rPr lang="en-US" sz="1800" err="1" smtClean="0"/>
              <a:t>kho</a:t>
            </a:r>
            <a:r>
              <a:rPr lang="en-US" sz="1800" smtClean="0"/>
              <a:t> </a:t>
            </a:r>
            <a:r>
              <a:rPr lang="en-US" sz="1800" err="1" smtClean="0"/>
              <a:t>lưu</a:t>
            </a:r>
            <a:r>
              <a:rPr lang="en-US" sz="1800" smtClean="0"/>
              <a:t> </a:t>
            </a:r>
            <a:r>
              <a:rPr lang="en-US" sz="1800" err="1" smtClean="0"/>
              <a:t>trữ</a:t>
            </a:r>
            <a:r>
              <a:rPr lang="en-US" sz="1800" smtClean="0"/>
              <a:t> </a:t>
            </a:r>
            <a:r>
              <a:rPr lang="en-US" sz="1800" err="1" smtClean="0"/>
              <a:t>cục</a:t>
            </a:r>
            <a:r>
              <a:rPr lang="en-US" sz="1800" smtClean="0"/>
              <a:t> </a:t>
            </a:r>
            <a:r>
              <a:rPr lang="en-US" sz="1800" err="1" smtClean="0"/>
              <a:t>bộ</a:t>
            </a:r>
            <a:r>
              <a:rPr lang="en-US" sz="1800" smtClean="0"/>
              <a:t> </a:t>
            </a:r>
            <a:r>
              <a:rPr lang="en-US" sz="1800" err="1" smtClean="0"/>
              <a:t>thay</a:t>
            </a:r>
            <a:r>
              <a:rPr lang="en-US" sz="1800" smtClean="0"/>
              <a:t> </a:t>
            </a:r>
            <a:r>
              <a:rPr lang="en-US" sz="1800" err="1" smtClean="0"/>
              <a:t>vì</a:t>
            </a:r>
            <a:r>
              <a:rPr lang="en-US" sz="1800" smtClean="0"/>
              <a:t> </a:t>
            </a:r>
            <a:r>
              <a:rPr lang="en-US" sz="1800" err="1" smtClean="0"/>
              <a:t>trên</a:t>
            </a:r>
            <a:r>
              <a:rPr lang="en-US" sz="1800" smtClean="0"/>
              <a:t> </a:t>
            </a:r>
            <a:r>
              <a:rPr lang="en-US" sz="1800" err="1" smtClean="0"/>
              <a:t>bản</a:t>
            </a:r>
            <a:r>
              <a:rPr lang="en-US" sz="1800" smtClean="0"/>
              <a:t> </a:t>
            </a:r>
            <a:r>
              <a:rPr lang="en-US" sz="1800" err="1" smtClean="0"/>
              <a:t>sao</a:t>
            </a:r>
            <a:r>
              <a:rPr lang="en-US" sz="1800" smtClean="0"/>
              <a:t>.</a:t>
            </a:r>
          </a:p>
          <a:p>
            <a:pPr marL="341313" lvl="1" indent="231775">
              <a:buFont typeface="Arial" panose="020B0604020202020204" pitchFamily="34" charset="0"/>
              <a:buChar char="•"/>
            </a:pPr>
            <a:r>
              <a:rPr lang="en-US" sz="1800" err="1" smtClean="0"/>
              <a:t>Chuyển</a:t>
            </a:r>
            <a:r>
              <a:rPr lang="en-US" sz="1800" smtClean="0"/>
              <a:t> </a:t>
            </a:r>
            <a:r>
              <a:rPr lang="en-US" sz="1800" err="1" smtClean="0"/>
              <a:t>giao</a:t>
            </a:r>
            <a:r>
              <a:rPr lang="en-US" sz="1800" smtClean="0"/>
              <a:t> </a:t>
            </a:r>
            <a:r>
              <a:rPr lang="en-US" sz="1800" err="1" smtClean="0"/>
              <a:t>yêu</a:t>
            </a:r>
            <a:r>
              <a:rPr lang="en-US" sz="1800" smtClean="0"/>
              <a:t> </a:t>
            </a:r>
            <a:r>
              <a:rPr lang="en-US" sz="1800" err="1" smtClean="0"/>
              <a:t>cầu</a:t>
            </a:r>
            <a:r>
              <a:rPr lang="en-US" sz="1800" smtClean="0"/>
              <a:t> (pull request): </a:t>
            </a:r>
            <a:r>
              <a:rPr lang="en-US" sz="1800" err="1" smtClean="0"/>
              <a:t>có</a:t>
            </a:r>
            <a:r>
              <a:rPr lang="en-US" sz="1800" smtClean="0"/>
              <a:t> </a:t>
            </a:r>
            <a:r>
              <a:rPr lang="en-US" sz="1800" err="1" smtClean="0"/>
              <a:t>thể</a:t>
            </a:r>
            <a:r>
              <a:rPr lang="en-US" sz="1800" smtClean="0"/>
              <a:t> </a:t>
            </a:r>
            <a:r>
              <a:rPr lang="en-US" sz="1800" err="1" smtClean="0"/>
              <a:t>yêu</a:t>
            </a:r>
            <a:r>
              <a:rPr lang="en-US" sz="1800" smtClean="0"/>
              <a:t> </a:t>
            </a:r>
            <a:r>
              <a:rPr lang="en-US" sz="1800" err="1" smtClean="0"/>
              <a:t>cầu</a:t>
            </a:r>
            <a:r>
              <a:rPr lang="en-US" sz="1800" smtClean="0"/>
              <a:t> </a:t>
            </a:r>
            <a:r>
              <a:rPr lang="en-US" sz="1800" err="1" smtClean="0"/>
              <a:t>người</a:t>
            </a:r>
            <a:r>
              <a:rPr lang="en-US" sz="1800" smtClean="0"/>
              <a:t> </a:t>
            </a:r>
            <a:r>
              <a:rPr lang="en-US" sz="1800" err="1" smtClean="0"/>
              <a:t>khác</a:t>
            </a:r>
            <a:r>
              <a:rPr lang="en-US" sz="1800" smtClean="0"/>
              <a:t> </a:t>
            </a:r>
            <a:r>
              <a:rPr lang="en-US" sz="1800" err="1" smtClean="0"/>
              <a:t>cùng</a:t>
            </a:r>
            <a:r>
              <a:rPr lang="en-US" sz="1800" smtClean="0"/>
              <a:t> </a:t>
            </a:r>
            <a:r>
              <a:rPr lang="en-US" sz="1800" err="1" smtClean="0"/>
              <a:t>phát</a:t>
            </a:r>
            <a:r>
              <a:rPr lang="en-US" sz="1800" smtClean="0"/>
              <a:t> </a:t>
            </a:r>
            <a:r>
              <a:rPr lang="en-US" sz="1800" err="1" smtClean="0"/>
              <a:t>triển</a:t>
            </a:r>
            <a:r>
              <a:rPr lang="en-US" sz="1800" smtClean="0"/>
              <a:t> </a:t>
            </a:r>
            <a:r>
              <a:rPr lang="en-US" sz="1800" err="1" smtClean="0"/>
              <a:t>công</a:t>
            </a:r>
            <a:r>
              <a:rPr lang="en-US" sz="1800" smtClean="0"/>
              <a:t> </a:t>
            </a:r>
            <a:r>
              <a:rPr lang="en-US" sz="1800" err="1" smtClean="0"/>
              <a:t>việc</a:t>
            </a:r>
            <a:r>
              <a:rPr lang="en-US" sz="1800" smtClean="0"/>
              <a:t> </a:t>
            </a:r>
            <a:r>
              <a:rPr lang="en-US" sz="1800" err="1" smtClean="0"/>
              <a:t>bằng</a:t>
            </a:r>
            <a:r>
              <a:rPr lang="en-US" sz="1800" smtClean="0"/>
              <a:t> </a:t>
            </a:r>
            <a:r>
              <a:rPr lang="en-US" sz="1800" err="1" smtClean="0"/>
              <a:t>cách</a:t>
            </a:r>
            <a:r>
              <a:rPr lang="en-US" sz="1800" smtClean="0"/>
              <a:t> </a:t>
            </a:r>
            <a:r>
              <a:rPr lang="en-US" sz="1800" err="1" smtClean="0"/>
              <a:t>hợp</a:t>
            </a:r>
            <a:r>
              <a:rPr lang="en-US" sz="1800" smtClean="0"/>
              <a:t> </a:t>
            </a:r>
            <a:r>
              <a:rPr lang="en-US" sz="1800" err="1" smtClean="0"/>
              <a:t>nhất</a:t>
            </a:r>
            <a:r>
              <a:rPr lang="en-US" sz="1800" smtClean="0"/>
              <a:t> branch </a:t>
            </a:r>
            <a:r>
              <a:rPr lang="en-US" sz="1800" err="1" smtClean="0"/>
              <a:t>của</a:t>
            </a:r>
            <a:r>
              <a:rPr lang="en-US" sz="1800" smtClean="0"/>
              <a:t> </a:t>
            </a:r>
            <a:r>
              <a:rPr lang="en-US" sz="1800" err="1" smtClean="0"/>
              <a:t>họ</a:t>
            </a:r>
            <a:r>
              <a:rPr lang="en-US" sz="1800" smtClean="0"/>
              <a:t> </a:t>
            </a:r>
            <a:r>
              <a:rPr lang="en-US" sz="1800" err="1" smtClean="0"/>
              <a:t>vào</a:t>
            </a:r>
            <a:r>
              <a:rPr lang="en-US" sz="1800" smtClean="0"/>
              <a:t> </a:t>
            </a:r>
            <a:r>
              <a:rPr lang="en-US" sz="1800" err="1" smtClean="0"/>
              <a:t>của</a:t>
            </a:r>
            <a:r>
              <a:rPr lang="en-US" sz="1800" smtClean="0"/>
              <a:t> </a:t>
            </a:r>
            <a:r>
              <a:rPr lang="en-US" sz="1800" err="1" smtClean="0"/>
              <a:t>mình</a:t>
            </a:r>
            <a:r>
              <a:rPr lang="en-US" sz="1800" smtClean="0"/>
              <a:t>.</a:t>
            </a:r>
          </a:p>
          <a:p>
            <a:pPr marL="341313" lvl="1" indent="231775">
              <a:buFont typeface="Arial" panose="020B0604020202020204" pitchFamily="34" charset="0"/>
              <a:buChar char="•"/>
            </a:pPr>
            <a:r>
              <a:rPr lang="en-US" sz="1800" err="1" smtClean="0"/>
              <a:t>Có</a:t>
            </a:r>
            <a:r>
              <a:rPr lang="en-US" sz="1800" smtClean="0"/>
              <a:t> </a:t>
            </a:r>
            <a:r>
              <a:rPr lang="en-US" sz="1800" err="1" smtClean="0"/>
              <a:t>tính</a:t>
            </a:r>
            <a:r>
              <a:rPr lang="en-US" sz="1800" smtClean="0"/>
              <a:t> </a:t>
            </a:r>
            <a:r>
              <a:rPr lang="en-US" sz="1800" err="1" smtClean="0"/>
              <a:t>cộng</a:t>
            </a:r>
            <a:r>
              <a:rPr lang="en-US" sz="1800" smtClean="0"/>
              <a:t> </a:t>
            </a:r>
            <a:r>
              <a:rPr lang="en-US" sz="1800" err="1" smtClean="0"/>
              <a:t>đồng:không</a:t>
            </a:r>
            <a:r>
              <a:rPr lang="en-US" sz="1800" smtClean="0"/>
              <a:t> </a:t>
            </a:r>
            <a:r>
              <a:rPr lang="en-US" sz="1800" err="1" smtClean="0"/>
              <a:t>cần</a:t>
            </a:r>
            <a:r>
              <a:rPr lang="en-US" sz="1800" smtClean="0"/>
              <a:t> </a:t>
            </a:r>
            <a:r>
              <a:rPr lang="en-US" sz="1800" err="1" smtClean="0"/>
              <a:t>phải</a:t>
            </a:r>
            <a:r>
              <a:rPr lang="en-US" sz="1800" smtClean="0"/>
              <a:t> </a:t>
            </a:r>
            <a:r>
              <a:rPr lang="en-US" sz="1800" err="1" smtClean="0"/>
              <a:t>nói</a:t>
            </a:r>
            <a:r>
              <a:rPr lang="en-US" sz="1800" smtClean="0"/>
              <a:t> </a:t>
            </a:r>
            <a:r>
              <a:rPr lang="en-US" sz="1800" err="1" smtClean="0"/>
              <a:t>lại</a:t>
            </a:r>
            <a:r>
              <a:rPr lang="en-US" sz="1800" smtClean="0"/>
              <a:t> </a:t>
            </a:r>
            <a:r>
              <a:rPr lang="en-US" sz="1800" err="1" smtClean="0"/>
              <a:t>những</a:t>
            </a:r>
            <a:r>
              <a:rPr lang="en-US" sz="1800" smtClean="0"/>
              <a:t> </a:t>
            </a:r>
            <a:r>
              <a:rPr lang="en-US" sz="1800" err="1" smtClean="0"/>
              <a:t>cái</a:t>
            </a:r>
            <a:r>
              <a:rPr lang="en-US" sz="1800" smtClean="0"/>
              <a:t> </a:t>
            </a:r>
            <a:r>
              <a:rPr lang="en-US" sz="1800" err="1" smtClean="0"/>
              <a:t>mới</a:t>
            </a:r>
            <a:r>
              <a:rPr lang="en-US" sz="1800" smtClean="0"/>
              <a:t> </a:t>
            </a:r>
            <a:r>
              <a:rPr lang="en-US" sz="1800" err="1" smtClean="0"/>
              <a:t>khi</a:t>
            </a:r>
            <a:r>
              <a:rPr lang="en-US" sz="1800" smtClean="0"/>
              <a:t> </a:t>
            </a:r>
            <a:r>
              <a:rPr lang="en-US" sz="1800" err="1" smtClean="0"/>
              <a:t>đang</a:t>
            </a:r>
            <a:r>
              <a:rPr lang="en-US" sz="1800" smtClean="0"/>
              <a:t> </a:t>
            </a:r>
            <a:r>
              <a:rPr lang="en-US" sz="1800" err="1" smtClean="0"/>
              <a:t>tiến</a:t>
            </a:r>
            <a:r>
              <a:rPr lang="en-US" sz="1800" smtClean="0"/>
              <a:t> </a:t>
            </a:r>
            <a:r>
              <a:rPr lang="en-US" sz="1800" err="1" smtClean="0"/>
              <a:t>hành</a:t>
            </a:r>
            <a:r>
              <a:rPr lang="en-US" sz="1800" smtClean="0"/>
              <a:t> </a:t>
            </a:r>
            <a:r>
              <a:rPr lang="en-US" sz="1800" err="1" smtClean="0"/>
              <a:t>theo</a:t>
            </a:r>
            <a:r>
              <a:rPr lang="en-US" sz="1800" smtClean="0"/>
              <a:t> </a:t>
            </a:r>
            <a:r>
              <a:rPr lang="en-US" sz="1800" err="1" smtClean="0"/>
              <a:t>dòng</a:t>
            </a:r>
            <a:r>
              <a:rPr lang="en-US" sz="1800" smtClean="0"/>
              <a:t> </a:t>
            </a:r>
            <a:r>
              <a:rPr lang="en-US" sz="1800" err="1" smtClean="0"/>
              <a:t>công</a:t>
            </a:r>
            <a:r>
              <a:rPr lang="en-US" sz="1800" smtClean="0"/>
              <a:t> </a:t>
            </a:r>
            <a:r>
              <a:rPr lang="en-US" sz="1800" err="1" smtClean="0"/>
              <a:t>việc</a:t>
            </a:r>
            <a:r>
              <a:rPr lang="en-US" sz="1800" smtClean="0"/>
              <a:t>.</a:t>
            </a:r>
          </a:p>
          <a:p>
            <a:pPr marL="341313" lvl="1" indent="231775">
              <a:buFont typeface="Arial" panose="020B0604020202020204" pitchFamily="34" charset="0"/>
              <a:buChar char="•"/>
            </a:pPr>
            <a:r>
              <a:rPr lang="en-US" sz="1800" smtClean="0"/>
              <a:t>Chu </a:t>
            </a:r>
            <a:r>
              <a:rPr lang="en-US" sz="1800" err="1" smtClean="0"/>
              <a:t>trình</a:t>
            </a:r>
            <a:r>
              <a:rPr lang="en-US" sz="1800" smtClean="0"/>
              <a:t> </a:t>
            </a:r>
            <a:r>
              <a:rPr lang="en-US" sz="1800" err="1" smtClean="0"/>
              <a:t>bàn</a:t>
            </a:r>
            <a:r>
              <a:rPr lang="en-US" sz="1800" smtClean="0"/>
              <a:t> </a:t>
            </a:r>
            <a:r>
              <a:rPr lang="en-US" sz="1800" err="1" smtClean="0"/>
              <a:t>giao</a:t>
            </a:r>
            <a:r>
              <a:rPr lang="en-US" sz="1800" smtClean="0"/>
              <a:t> </a:t>
            </a:r>
            <a:r>
              <a:rPr lang="en-US" sz="1800" err="1" smtClean="0"/>
              <a:t>sản</a:t>
            </a:r>
            <a:r>
              <a:rPr lang="en-US" sz="1800" smtClean="0"/>
              <a:t> </a:t>
            </a:r>
            <a:r>
              <a:rPr lang="en-US" sz="1800" err="1" smtClean="0"/>
              <a:t>phẩm</a:t>
            </a:r>
            <a:r>
              <a:rPr lang="en-US" sz="1800" smtClean="0"/>
              <a:t> </a:t>
            </a:r>
            <a:r>
              <a:rPr lang="en-US" sz="1800" err="1" smtClean="0"/>
              <a:t>được</a:t>
            </a:r>
            <a:r>
              <a:rPr lang="en-US" sz="1800" smtClean="0"/>
              <a:t> </a:t>
            </a:r>
            <a:r>
              <a:rPr lang="en-US" sz="1800" err="1" smtClean="0"/>
              <a:t>rút</a:t>
            </a:r>
            <a:r>
              <a:rPr lang="en-US" sz="1800" smtClean="0"/>
              <a:t> </a:t>
            </a:r>
            <a:r>
              <a:rPr lang="en-US" sz="1800" err="1" smtClean="0"/>
              <a:t>ngắn</a:t>
            </a:r>
            <a:r>
              <a:rPr lang="en-US" sz="1800" smtClean="0"/>
              <a:t> </a:t>
            </a:r>
            <a:r>
              <a:rPr lang="en-US" sz="1800" err="1" smtClean="0"/>
              <a:t>lại</a:t>
            </a:r>
            <a:r>
              <a:rPr lang="en-US" sz="1800" smtClean="0"/>
              <a:t>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41144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Làm</a:t>
            </a:r>
            <a:r>
              <a:rPr lang="en-US" sz="2400" smtClean="0"/>
              <a:t> </a:t>
            </a:r>
            <a:r>
              <a:rPr lang="en-US" sz="2400" err="1" smtClean="0"/>
              <a:t>việc</a:t>
            </a:r>
            <a:r>
              <a:rPr lang="en-US" sz="2400" smtClean="0"/>
              <a:t> </a:t>
            </a:r>
            <a:r>
              <a:rPr lang="en-US" sz="2400" err="1" smtClean="0"/>
              <a:t>với</a:t>
            </a:r>
            <a:r>
              <a:rPr lang="en-US" sz="2400" smtClean="0"/>
              <a:t> branch (3):</a:t>
            </a:r>
            <a:endParaRPr lang="en-US" sz="2400"/>
          </a:p>
        </p:txBody>
      </p:sp>
      <p:sp>
        <p:nvSpPr>
          <p:cNvPr id="6" name="タイトル 2"/>
          <p:cNvSpPr txBox="1">
            <a:spLocks/>
          </p:cNvSpPr>
          <p:nvPr/>
        </p:nvSpPr>
        <p:spPr bwMode="auto">
          <a:xfrm>
            <a:off x="344488" y="898060"/>
            <a:ext cx="8784976" cy="695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6988" rIns="63500" bIns="26988" numCol="1" anchor="b" anchorCtr="0" compatLnSpc="1">
            <a:prstTxWarp prst="textNoShape">
              <a:avLst/>
            </a:prstTxWarp>
            <a:spAutoFit/>
          </a:bodyPr>
          <a:lstStyle>
            <a:lvl1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4572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9144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13716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18288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/>
            <a:endParaRPr lang="en-GB" altLang="en-US" sz="1800" smtClean="0">
              <a:solidFill>
                <a:schemeClr val="dk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  <a:p>
            <a:pPr algn="ctr"/>
            <a:r>
              <a:rPr lang="en-GB" altLang="en-US" sz="18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Checkout Brand: </a:t>
            </a:r>
            <a:r>
              <a:rPr lang="en-GB" altLang="en-US" sz="18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right-click -&gt; </a:t>
            </a:r>
            <a:r>
              <a:rPr lang="en-GB" altLang="en-US" sz="1800" b="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TortoiseGit</a:t>
            </a:r>
            <a:r>
              <a:rPr lang="en-GB" altLang="en-US" sz="18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18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-&gt; Switch/Checkout</a:t>
            </a:r>
            <a:endParaRPr lang="ja-JP" altLang="en-US" sz="1800" ker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12" y="1709050"/>
            <a:ext cx="8094983" cy="4509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220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Làm</a:t>
            </a:r>
            <a:r>
              <a:rPr lang="en-US" sz="2400" smtClean="0"/>
              <a:t> </a:t>
            </a:r>
            <a:r>
              <a:rPr lang="en-US" sz="2400" err="1" smtClean="0"/>
              <a:t>việc</a:t>
            </a:r>
            <a:r>
              <a:rPr lang="en-US" sz="2400" smtClean="0"/>
              <a:t> </a:t>
            </a:r>
            <a:r>
              <a:rPr lang="en-US" sz="2400" err="1" smtClean="0"/>
              <a:t>với</a:t>
            </a:r>
            <a:r>
              <a:rPr lang="en-US" sz="2400" smtClean="0"/>
              <a:t> branch (4):</a:t>
            </a:r>
            <a:endParaRPr lang="en-US" sz="240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705528" cy="5070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969224" y="2276872"/>
            <a:ext cx="2160240" cy="1643062"/>
          </a:xfrm>
        </p:spPr>
        <p:txBody>
          <a:bodyPr/>
          <a:lstStyle/>
          <a:p>
            <a:pPr marL="0" indent="0">
              <a:buNone/>
            </a:pPr>
            <a:r>
              <a:rPr lang="en-US" err="1" smtClean="0"/>
              <a:t>Chọn</a:t>
            </a:r>
            <a:r>
              <a:rPr lang="en-US" smtClean="0"/>
              <a:t> Branch </a:t>
            </a:r>
            <a:r>
              <a:rPr lang="en-US" err="1" smtClean="0"/>
              <a:t>rồi</a:t>
            </a:r>
            <a:r>
              <a:rPr lang="en-US" smtClean="0"/>
              <a:t> </a:t>
            </a:r>
            <a:r>
              <a:rPr lang="en-US" err="1" smtClean="0"/>
              <a:t>nhấn</a:t>
            </a:r>
            <a:r>
              <a:rPr lang="en-US" smtClean="0"/>
              <a:t> OK</a:t>
            </a:r>
            <a:br>
              <a:rPr lang="en-US" smtClean="0"/>
            </a:br>
            <a:endParaRPr lang="en-US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2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Làm</a:t>
            </a:r>
            <a:r>
              <a:rPr lang="en-US" sz="2400" smtClean="0"/>
              <a:t> </a:t>
            </a:r>
            <a:r>
              <a:rPr lang="en-US" sz="2400" err="1" smtClean="0"/>
              <a:t>việc</a:t>
            </a:r>
            <a:r>
              <a:rPr lang="en-US" sz="2400" smtClean="0"/>
              <a:t> </a:t>
            </a:r>
            <a:r>
              <a:rPr lang="en-US" sz="2400" err="1" smtClean="0"/>
              <a:t>với</a:t>
            </a:r>
            <a:r>
              <a:rPr lang="en-US" sz="2400" smtClean="0"/>
              <a:t> branch (5):</a:t>
            </a:r>
            <a:endParaRPr lang="en-US" sz="240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628800"/>
            <a:ext cx="47434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969224" y="2276872"/>
            <a:ext cx="2160240" cy="1643062"/>
          </a:xfrm>
        </p:spPr>
        <p:txBody>
          <a:bodyPr/>
          <a:lstStyle/>
          <a:p>
            <a:pPr marL="0" indent="0">
              <a:buNone/>
            </a:pPr>
            <a:r>
              <a:rPr lang="en-US" err="1" smtClean="0"/>
              <a:t>Kết</a:t>
            </a:r>
            <a:r>
              <a:rPr lang="en-US" smtClean="0"/>
              <a:t> </a:t>
            </a:r>
            <a:r>
              <a:rPr lang="en-US" err="1" smtClean="0"/>
              <a:t>quả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38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Làm</a:t>
            </a:r>
            <a:r>
              <a:rPr lang="en-US" sz="2400" smtClean="0"/>
              <a:t> </a:t>
            </a:r>
            <a:r>
              <a:rPr lang="en-US" sz="2400" err="1" smtClean="0"/>
              <a:t>việc</a:t>
            </a:r>
            <a:r>
              <a:rPr lang="en-US" sz="2400" smtClean="0"/>
              <a:t> </a:t>
            </a:r>
            <a:r>
              <a:rPr lang="en-US" sz="2400" err="1" smtClean="0"/>
              <a:t>với</a:t>
            </a:r>
            <a:r>
              <a:rPr lang="en-US" sz="2400" smtClean="0"/>
              <a:t> branch (6):</a:t>
            </a:r>
            <a:endParaRPr lang="en-US" sz="2400"/>
          </a:p>
        </p:txBody>
      </p:sp>
      <p:sp>
        <p:nvSpPr>
          <p:cNvPr id="6" name="タイトル 2"/>
          <p:cNvSpPr txBox="1">
            <a:spLocks/>
          </p:cNvSpPr>
          <p:nvPr/>
        </p:nvSpPr>
        <p:spPr bwMode="auto">
          <a:xfrm>
            <a:off x="13991" y="1149955"/>
            <a:ext cx="10038517" cy="1614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6988" rIns="63500" bIns="26988" numCol="1" anchor="b" anchorCtr="0" compatLnSpc="1">
            <a:prstTxWarp prst="textNoShape">
              <a:avLst/>
            </a:prstTxWarp>
            <a:spAutoFit/>
          </a:bodyPr>
          <a:lstStyle>
            <a:lvl1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4572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9144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13716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18288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ctr"/>
            <a:r>
              <a:rPr lang="en-GB" altLang="en-US" sz="20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  Delete Branch: </a:t>
            </a:r>
            <a:r>
              <a:rPr lang="en-GB" altLang="en-US" sz="20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right-click -&gt; </a:t>
            </a:r>
            <a:r>
              <a:rPr lang="en-GB" altLang="en-US" sz="2000" b="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TortoiseGit</a:t>
            </a:r>
            <a:r>
              <a:rPr lang="en-GB" altLang="en-US" sz="20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20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-&gt; Browse References -&gt;heads </a:t>
            </a:r>
          </a:p>
          <a:p>
            <a:pPr algn="ctr"/>
            <a:r>
              <a:rPr lang="en-GB" altLang="en-US" sz="20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-&gt; select branch-&gt; Delete branch</a:t>
            </a:r>
          </a:p>
          <a:p>
            <a:pPr algn="just"/>
            <a:r>
              <a:rPr lang="en-GB" altLang="en-US" sz="2000" b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Chú</a:t>
            </a:r>
            <a:r>
              <a:rPr lang="en-GB" altLang="en-US" sz="20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ý, </a:t>
            </a:r>
            <a:r>
              <a:rPr lang="en-GB" altLang="en-US" sz="2000" b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không</a:t>
            </a:r>
            <a:r>
              <a:rPr lang="en-GB" altLang="en-US" sz="20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2000" b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thể</a:t>
            </a:r>
            <a:r>
              <a:rPr lang="en-GB" altLang="en-US" sz="20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delete branch </a:t>
            </a:r>
            <a:r>
              <a:rPr lang="en-GB" altLang="en-US" sz="2000" b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đang</a:t>
            </a:r>
            <a:r>
              <a:rPr lang="en-GB" altLang="en-US" sz="20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2000" b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đứng</a:t>
            </a:r>
            <a:r>
              <a:rPr lang="en-GB" altLang="en-US" sz="20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, </a:t>
            </a:r>
            <a:r>
              <a:rPr lang="en-GB" altLang="en-US" sz="2000" b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phải</a:t>
            </a:r>
            <a:r>
              <a:rPr lang="en-GB" altLang="en-US" sz="20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switch/checkout sang branch </a:t>
            </a:r>
          </a:p>
          <a:p>
            <a:r>
              <a:rPr lang="en-GB" altLang="en-US" sz="20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2000" b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khác</a:t>
            </a:r>
            <a:r>
              <a:rPr lang="en-GB" altLang="en-US" sz="20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2564904"/>
            <a:ext cx="667702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7139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Làm</a:t>
            </a:r>
            <a:r>
              <a:rPr lang="en-US" sz="2400" smtClean="0"/>
              <a:t> </a:t>
            </a:r>
            <a:r>
              <a:rPr lang="en-US" sz="2400" err="1" smtClean="0"/>
              <a:t>việc</a:t>
            </a:r>
            <a:r>
              <a:rPr lang="en-US" sz="2400" smtClean="0"/>
              <a:t> </a:t>
            </a:r>
            <a:r>
              <a:rPr lang="en-US" sz="2400" err="1" smtClean="0"/>
              <a:t>với</a:t>
            </a:r>
            <a:r>
              <a:rPr lang="en-US" sz="2400" smtClean="0"/>
              <a:t> tag (1):</a:t>
            </a:r>
            <a:endParaRPr lang="en-US" sz="240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6463" y="1293970"/>
            <a:ext cx="9517327" cy="4104456"/>
          </a:xfrm>
        </p:spPr>
        <p:txBody>
          <a:bodyPr/>
          <a:lstStyle/>
          <a:p>
            <a:pPr marL="0" indent="0">
              <a:buNone/>
            </a:pP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kiểu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tag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lightweight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annotated tags</a:t>
            </a:r>
          </a:p>
          <a:p>
            <a:pPr marL="742950">
              <a:buFont typeface="Wingdings" panose="05000000000000000000" pitchFamily="2" charset="2"/>
              <a:buChar char="q"/>
            </a:pPr>
            <a:r>
              <a:rPr lang="en-US" sz="2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lightweight tag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nhánh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trỏ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742950">
              <a:buFont typeface="Wingdings" panose="05000000000000000000" pitchFamily="2" charset="2"/>
              <a:buChar char="q"/>
            </a:pPr>
            <a:r>
              <a:rPr lang="en-US" sz="20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annotated tag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database.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tagger name, email, date -&gt;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0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lightweight tag.</a:t>
            </a:r>
          </a:p>
          <a:p>
            <a:pPr marL="0" indent="0"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895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Làm</a:t>
            </a:r>
            <a:r>
              <a:rPr lang="en-US" sz="2400" smtClean="0"/>
              <a:t> </a:t>
            </a:r>
            <a:r>
              <a:rPr lang="en-US" sz="2400" err="1" smtClean="0"/>
              <a:t>việc</a:t>
            </a:r>
            <a:r>
              <a:rPr lang="en-US" sz="2400" smtClean="0"/>
              <a:t> </a:t>
            </a:r>
            <a:r>
              <a:rPr lang="en-US" sz="2400" err="1" smtClean="0"/>
              <a:t>với</a:t>
            </a:r>
            <a:r>
              <a:rPr lang="en-US" sz="2400" smtClean="0"/>
              <a:t> tag (2):</a:t>
            </a:r>
            <a:endParaRPr lang="en-US" sz="2400"/>
          </a:p>
        </p:txBody>
      </p:sp>
      <p:sp>
        <p:nvSpPr>
          <p:cNvPr id="8" name="タイトル 2"/>
          <p:cNvSpPr txBox="1">
            <a:spLocks/>
          </p:cNvSpPr>
          <p:nvPr/>
        </p:nvSpPr>
        <p:spPr bwMode="auto">
          <a:xfrm>
            <a:off x="1052213" y="1386751"/>
            <a:ext cx="7321300" cy="303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6988" rIns="63500" bIns="26988" numCol="1" anchor="b" anchorCtr="0" compatLnSpc="1">
            <a:prstTxWarp prst="textNoShape">
              <a:avLst/>
            </a:prstTxWarp>
            <a:spAutoFit/>
          </a:bodyPr>
          <a:lstStyle>
            <a:lvl1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4572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9144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13716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18288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r>
              <a:rPr lang="en-GB" altLang="en-US" sz="18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</a:t>
            </a:r>
            <a:r>
              <a:rPr lang="en-GB" altLang="en-US" sz="18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reate tags: </a:t>
            </a:r>
            <a:r>
              <a:rPr lang="en-GB" altLang="en-US" sz="18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right-click -&gt; </a:t>
            </a:r>
            <a:r>
              <a:rPr lang="en-GB" altLang="en-US" sz="1800" b="0" err="1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TortoiseGit</a:t>
            </a:r>
            <a:r>
              <a:rPr lang="en-GB" altLang="en-US" sz="18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-&gt; Create Tag -&gt; … (fill)</a:t>
            </a:r>
            <a:endParaRPr lang="ja-JP" altLang="en-US" sz="1800" ker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048" y="2636908"/>
            <a:ext cx="4248743" cy="3620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43" y="2785007"/>
            <a:ext cx="4676190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4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Làm</a:t>
            </a:r>
            <a:r>
              <a:rPr lang="en-US" sz="2400" smtClean="0"/>
              <a:t> </a:t>
            </a:r>
            <a:r>
              <a:rPr lang="en-US" sz="2400" err="1" smtClean="0"/>
              <a:t>việc</a:t>
            </a:r>
            <a:r>
              <a:rPr lang="en-US" sz="2400" smtClean="0"/>
              <a:t> </a:t>
            </a:r>
            <a:r>
              <a:rPr lang="en-US" sz="2400" err="1" smtClean="0"/>
              <a:t>với</a:t>
            </a:r>
            <a:r>
              <a:rPr lang="en-US" sz="2400" smtClean="0"/>
              <a:t> tag (3):</a:t>
            </a:r>
            <a:endParaRPr lang="en-US" sz="2400"/>
          </a:p>
        </p:txBody>
      </p:sp>
      <p:sp>
        <p:nvSpPr>
          <p:cNvPr id="6" name="タイトル 2"/>
          <p:cNvSpPr txBox="1">
            <a:spLocks/>
          </p:cNvSpPr>
          <p:nvPr/>
        </p:nvSpPr>
        <p:spPr bwMode="auto">
          <a:xfrm>
            <a:off x="1246856" y="1327568"/>
            <a:ext cx="7135223" cy="303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6988" rIns="63500" bIns="26988" numCol="1" anchor="b" anchorCtr="0" compatLnSpc="1">
            <a:prstTxWarp prst="textNoShape">
              <a:avLst/>
            </a:prstTxWarp>
            <a:spAutoFit/>
          </a:bodyPr>
          <a:lstStyle>
            <a:lvl1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4572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9144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13716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18288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r>
              <a:rPr lang="en-GB" altLang="en-US" sz="18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Checkout tags: </a:t>
            </a:r>
            <a:r>
              <a:rPr lang="en-GB" altLang="en-US" sz="18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right-click -&gt; </a:t>
            </a:r>
            <a:r>
              <a:rPr lang="en-GB" altLang="en-US" sz="1800" b="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TortoiseGit</a:t>
            </a:r>
            <a:r>
              <a:rPr lang="en-GB" altLang="en-US" sz="18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18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-&gt; Switch/Checkout</a:t>
            </a:r>
            <a:endParaRPr lang="ja-JP" altLang="en-US" sz="1800" ker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30" y="2075713"/>
            <a:ext cx="4276190" cy="317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2132856"/>
            <a:ext cx="5009524" cy="3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110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Làm</a:t>
            </a:r>
            <a:r>
              <a:rPr lang="en-US" sz="2400" smtClean="0"/>
              <a:t> </a:t>
            </a:r>
            <a:r>
              <a:rPr lang="en-US" sz="2400" err="1" smtClean="0"/>
              <a:t>việc</a:t>
            </a:r>
            <a:r>
              <a:rPr lang="en-US" sz="2400" smtClean="0"/>
              <a:t> </a:t>
            </a:r>
            <a:r>
              <a:rPr lang="en-US" sz="2400" err="1" smtClean="0"/>
              <a:t>với</a:t>
            </a:r>
            <a:r>
              <a:rPr lang="en-US" sz="2400" smtClean="0"/>
              <a:t> tag (4):</a:t>
            </a:r>
            <a:endParaRPr lang="en-US" sz="2400"/>
          </a:p>
        </p:txBody>
      </p:sp>
      <p:sp>
        <p:nvSpPr>
          <p:cNvPr id="6" name="タイトル 2"/>
          <p:cNvSpPr txBox="1">
            <a:spLocks/>
          </p:cNvSpPr>
          <p:nvPr/>
        </p:nvSpPr>
        <p:spPr bwMode="auto">
          <a:xfrm>
            <a:off x="885721" y="1373180"/>
            <a:ext cx="7775783" cy="303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6988" rIns="63500" bIns="26988" numCol="1" anchor="b" anchorCtr="0" compatLnSpc="1">
            <a:prstTxWarp prst="textNoShape">
              <a:avLst/>
            </a:prstTxWarp>
            <a:spAutoFit/>
          </a:bodyPr>
          <a:lstStyle>
            <a:lvl1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4572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9144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13716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18288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r>
              <a:rPr lang="en-GB" altLang="en-US" sz="18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Push tags: </a:t>
            </a:r>
            <a:r>
              <a:rPr lang="en-GB" altLang="en-US" sz="18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right-click -&gt; </a:t>
            </a:r>
            <a:r>
              <a:rPr lang="en-GB" altLang="en-US" sz="1800" b="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TortoiseGit</a:t>
            </a:r>
            <a:r>
              <a:rPr lang="en-GB" altLang="en-US" sz="18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18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-&gt; Push -&gt; tick “Include Tags”</a:t>
            </a:r>
            <a:endParaRPr lang="ja-JP" altLang="en-US" sz="1800" ker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" y="1872507"/>
            <a:ext cx="4896543" cy="3609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846" y="1872507"/>
            <a:ext cx="4118037" cy="37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79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Làm</a:t>
            </a:r>
            <a:r>
              <a:rPr lang="en-US" sz="2400" smtClean="0"/>
              <a:t> </a:t>
            </a:r>
            <a:r>
              <a:rPr lang="en-US" sz="2400" err="1" smtClean="0"/>
              <a:t>việc</a:t>
            </a:r>
            <a:r>
              <a:rPr lang="en-US" sz="2400" smtClean="0"/>
              <a:t> </a:t>
            </a:r>
            <a:r>
              <a:rPr lang="en-US" sz="2400" err="1" smtClean="0"/>
              <a:t>với</a:t>
            </a:r>
            <a:r>
              <a:rPr lang="en-US" sz="2400" smtClean="0"/>
              <a:t> tag (5):</a:t>
            </a:r>
            <a:endParaRPr lang="en-US" sz="2400"/>
          </a:p>
        </p:txBody>
      </p:sp>
      <p:sp>
        <p:nvSpPr>
          <p:cNvPr id="6" name="タイトル 2"/>
          <p:cNvSpPr txBox="1">
            <a:spLocks/>
          </p:cNvSpPr>
          <p:nvPr/>
        </p:nvSpPr>
        <p:spPr bwMode="auto">
          <a:xfrm>
            <a:off x="416496" y="1349240"/>
            <a:ext cx="9145016" cy="56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6988" rIns="63500" bIns="26988" numCol="1" anchor="b" anchorCtr="0" compatLnSpc="1">
            <a:prstTxWarp prst="textNoShape">
              <a:avLst/>
            </a:prstTxWarp>
            <a:spAutoFit/>
          </a:bodyPr>
          <a:lstStyle>
            <a:lvl1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4572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9144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13716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1828800" algn="l" defTabSz="923925" rtl="0" eaLnBrk="1" fontAlgn="base" hangingPunct="1">
              <a:lnSpc>
                <a:spcPct val="90000"/>
              </a:lnSpc>
              <a:spcBef>
                <a:spcPct val="4900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r>
              <a:rPr lang="en-GB" altLang="en-US" sz="180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Delete tags: </a:t>
            </a:r>
            <a:r>
              <a:rPr lang="en-GB" altLang="en-US" sz="18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right-click -&gt; </a:t>
            </a:r>
            <a:r>
              <a:rPr lang="en-GB" altLang="en-US" sz="1800" b="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TortoiseGit</a:t>
            </a:r>
            <a:r>
              <a:rPr lang="en-GB" altLang="en-US" sz="1800" b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sz="1800" b="0" smtClean="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-&gt; Browse References -&gt; tags -&gt; right click tag -&gt; Delete</a:t>
            </a:r>
            <a:endParaRPr lang="ja-JP" altLang="en-US" sz="1800" ker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0" y="2142831"/>
            <a:ext cx="4464496" cy="3465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004" y="2142831"/>
            <a:ext cx="4659966" cy="34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77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4542910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4.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Git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nâng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cao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  <a:endParaRPr kumimoji="1" lang="ja-JP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/>
              <a:t>Kết</a:t>
            </a:r>
            <a:r>
              <a:rPr lang="en-US" sz="2400"/>
              <a:t> </a:t>
            </a:r>
            <a:r>
              <a:rPr lang="en-US" sz="2400" err="1"/>
              <a:t>nối</a:t>
            </a:r>
            <a:r>
              <a:rPr lang="en-US" sz="2400"/>
              <a:t> 2 branch </a:t>
            </a:r>
            <a:r>
              <a:rPr lang="en-US" sz="2400" smtClean="0"/>
              <a:t>(1):</a:t>
            </a:r>
            <a:endParaRPr lang="en-US" sz="240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5817096" y="4248857"/>
            <a:ext cx="3743325" cy="172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90000"/>
              </a:lnSpc>
            </a:pPr>
            <a:r>
              <a:rPr lang="ja-JP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Right-click vào folder chứa project.</a:t>
            </a:r>
            <a:br>
              <a:rPr lang="ja-JP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r>
              <a:rPr lang="ja-JP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Chọn TortoiseGit -&gt; Merge</a:t>
            </a:r>
            <a:br>
              <a:rPr lang="ja-JP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endParaRPr lang="ja-JP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63" y="1172657"/>
            <a:ext cx="539115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745088" y="1052736"/>
            <a:ext cx="3528392" cy="3675189"/>
          </a:xfrm>
          <a:prstGeom prst="rect">
            <a:avLst/>
          </a:prstGeom>
        </p:spPr>
        <p:txBody>
          <a:bodyPr/>
          <a:lstStyle>
            <a:lvl1pPr marL="285750" indent="-28575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marL="566738" indent="-166688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2pPr>
            <a:lvl3pPr marL="850900" indent="-169863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4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3pPr>
            <a:lvl4pPr marL="1181100" indent="-2159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defRPr kumimoji="1" sz="12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4pPr>
            <a:lvl5pPr marL="14859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5pPr>
            <a:lvl6pPr marL="19431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4003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8575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3147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vi-VN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húng </a:t>
            </a:r>
            <a:r>
              <a:rPr lang="vi-VN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 có thể sử dụng lệnh git merge để chuyển dữ liệu từ một branch nào đó về branch mà bạn đang trỏ đến. Lưu ý là ở branch cần chuyển về đã phải được commit</a:t>
            </a:r>
            <a:r>
              <a:rPr lang="vi-VN" sz="200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en-US" sz="200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2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087384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1.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Giới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thiệu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về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6264696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/>
              <a:t>3</a:t>
            </a:r>
            <a:r>
              <a:rPr lang="en-US" sz="2400" smtClean="0"/>
              <a:t>.	</a:t>
            </a:r>
            <a:r>
              <a:rPr lang="en-US" sz="2400" err="1" smtClean="0"/>
              <a:t>Lợi</a:t>
            </a:r>
            <a:r>
              <a:rPr lang="en-US" sz="2400" smtClean="0"/>
              <a:t> </a:t>
            </a:r>
            <a:r>
              <a:rPr lang="en-US" sz="2400" err="1" smtClean="0"/>
              <a:t>thế</a:t>
            </a:r>
            <a:r>
              <a:rPr lang="en-US" sz="2400" smtClean="0"/>
              <a:t> so </a:t>
            </a:r>
            <a:r>
              <a:rPr lang="en-US" sz="2400" err="1" smtClean="0"/>
              <a:t>với</a:t>
            </a:r>
            <a:r>
              <a:rPr lang="en-US" sz="2400" smtClean="0"/>
              <a:t> </a:t>
            </a:r>
            <a:r>
              <a:rPr lang="en-US" sz="2400" err="1" smtClean="0"/>
              <a:t>dùng</a:t>
            </a:r>
            <a:r>
              <a:rPr lang="en-US" sz="2400" smtClean="0"/>
              <a:t> SVN:</a:t>
            </a:r>
          </a:p>
        </p:txBody>
      </p:sp>
      <p:pic>
        <p:nvPicPr>
          <p:cNvPr id="7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92" y="1281786"/>
            <a:ext cx="6604000" cy="522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92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4542910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4.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Git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nâng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cao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  <a:endParaRPr kumimoji="1" lang="ja-JP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/>
              <a:t>Kết</a:t>
            </a:r>
            <a:r>
              <a:rPr lang="en-US" sz="2400"/>
              <a:t> </a:t>
            </a:r>
            <a:r>
              <a:rPr lang="en-US" sz="2400" err="1"/>
              <a:t>nối</a:t>
            </a:r>
            <a:r>
              <a:rPr lang="en-US" sz="2400"/>
              <a:t> 2 branch </a:t>
            </a:r>
            <a:r>
              <a:rPr lang="en-US" sz="2400" smtClean="0"/>
              <a:t>(2):</a:t>
            </a:r>
            <a:endParaRPr lang="en-US" sz="240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616575" y="2376488"/>
            <a:ext cx="3527425" cy="172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90000"/>
              </a:lnSpc>
            </a:pPr>
            <a:r>
              <a:rPr lang="ja-JP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Chọn Branch để merge.</a:t>
            </a:r>
            <a:br>
              <a:rPr lang="ja-JP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r>
              <a:rPr lang="ja-JP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Thêm comment vào mục Message.</a:t>
            </a:r>
            <a:br>
              <a:rPr lang="ja-JP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r>
              <a:rPr lang="ja-JP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Chọn OK để merge</a:t>
            </a:r>
            <a:br>
              <a:rPr lang="ja-JP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</a:br>
            <a:endParaRPr lang="ja-JP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8" y="1503363"/>
            <a:ext cx="4819650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6473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4542910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4.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Git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nâng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cao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  <a:endParaRPr kumimoji="1" lang="ja-JP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/>
              <a:t>Kết</a:t>
            </a:r>
            <a:r>
              <a:rPr lang="en-US" sz="2400"/>
              <a:t> </a:t>
            </a:r>
            <a:r>
              <a:rPr lang="en-US" sz="2400" err="1"/>
              <a:t>nối</a:t>
            </a:r>
            <a:r>
              <a:rPr lang="en-US" sz="2400"/>
              <a:t> 2 branch </a:t>
            </a:r>
            <a:r>
              <a:rPr lang="en-US" sz="2400" smtClean="0"/>
              <a:t>(3):</a:t>
            </a:r>
            <a:endParaRPr lang="en-US" sz="240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446213"/>
            <a:ext cx="48768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5472113" y="2663825"/>
            <a:ext cx="3527425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90000"/>
              </a:lnSpc>
            </a:pPr>
            <a:r>
              <a:rPr lang="ja-JP" altLang="en-US">
                <a:latin typeface="Times New Roman" panose="02020603050405020304" pitchFamily="18" charset="0"/>
                <a:ea typeface="ＭＳ Ｐゴシック" panose="020B0600070205080204" pitchFamily="34" charset="-128"/>
              </a:rPr>
              <a:t>Chọn Close để hoàn tất.</a:t>
            </a:r>
          </a:p>
        </p:txBody>
      </p:sp>
    </p:spTree>
    <p:extLst>
      <p:ext uri="{BB962C8B-B14F-4D97-AF65-F5344CB8AC3E}">
        <p14:creationId xmlns:p14="http://schemas.microsoft.com/office/powerpoint/2010/main" val="1830352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63" y="152545"/>
            <a:ext cx="4516621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4.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Git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nâng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cao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472" y="1772816"/>
            <a:ext cx="9517327" cy="1643062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err="1" smtClean="0"/>
              <a:t>Khi</a:t>
            </a:r>
            <a:r>
              <a:rPr lang="en-US" sz="1800" smtClean="0"/>
              <a:t> </a:t>
            </a:r>
            <a:r>
              <a:rPr lang="en-US" sz="1800" err="1" smtClean="0"/>
              <a:t>bạn</a:t>
            </a:r>
            <a:r>
              <a:rPr lang="en-US" sz="1800" smtClean="0"/>
              <a:t> </a:t>
            </a:r>
            <a:r>
              <a:rPr lang="en-US" sz="1800" err="1" smtClean="0"/>
              <a:t>sửa</a:t>
            </a:r>
            <a:r>
              <a:rPr lang="en-US" sz="1800" smtClean="0"/>
              <a:t> </a:t>
            </a:r>
            <a:r>
              <a:rPr lang="en-US" sz="1800" err="1" smtClean="0"/>
              <a:t>đổi</a:t>
            </a:r>
            <a:r>
              <a:rPr lang="en-US" sz="1800" smtClean="0"/>
              <a:t> </a:t>
            </a:r>
            <a:r>
              <a:rPr lang="en-US" sz="1800" err="1" smtClean="0"/>
              <a:t>và</a:t>
            </a:r>
            <a:r>
              <a:rPr lang="en-US" sz="1800" smtClean="0"/>
              <a:t> commit -&gt; push </a:t>
            </a:r>
            <a:r>
              <a:rPr lang="en-US" sz="1800" err="1" smtClean="0"/>
              <a:t>một</a:t>
            </a:r>
            <a:r>
              <a:rPr lang="en-US" sz="1800" smtClean="0"/>
              <a:t> file </a:t>
            </a:r>
            <a:r>
              <a:rPr lang="en-US" sz="1800" err="1" smtClean="0"/>
              <a:t>đã</a:t>
            </a:r>
            <a:r>
              <a:rPr lang="en-US" sz="1800" smtClean="0"/>
              <a:t> </a:t>
            </a:r>
            <a:r>
              <a:rPr lang="en-US" sz="1800" err="1" smtClean="0"/>
              <a:t>được</a:t>
            </a:r>
            <a:r>
              <a:rPr lang="en-US" sz="1800" smtClean="0"/>
              <a:t> </a:t>
            </a:r>
            <a:r>
              <a:rPr lang="en-US" sz="1800" err="1" smtClean="0"/>
              <a:t>người</a:t>
            </a:r>
            <a:r>
              <a:rPr lang="en-US" sz="1800" smtClean="0"/>
              <a:t> </a:t>
            </a:r>
            <a:r>
              <a:rPr lang="en-US" sz="1800" err="1" smtClean="0"/>
              <a:t>khác</a:t>
            </a:r>
            <a:r>
              <a:rPr lang="en-US" sz="1800" smtClean="0"/>
              <a:t> </a:t>
            </a:r>
            <a:r>
              <a:rPr lang="en-US" sz="1800" err="1" smtClean="0"/>
              <a:t>thay</a:t>
            </a:r>
            <a:r>
              <a:rPr lang="en-US" sz="1800" smtClean="0"/>
              <a:t> </a:t>
            </a:r>
            <a:r>
              <a:rPr lang="en-US" sz="1800" err="1" smtClean="0"/>
              <a:t>đổi</a:t>
            </a:r>
            <a:r>
              <a:rPr lang="en-US" sz="1800" smtClean="0"/>
              <a:t> (</a:t>
            </a:r>
            <a:r>
              <a:rPr lang="en-US" sz="1800" err="1" smtClean="0"/>
              <a:t>phiên</a:t>
            </a:r>
            <a:r>
              <a:rPr lang="en-US" sz="1800" smtClean="0"/>
              <a:t> </a:t>
            </a:r>
            <a:r>
              <a:rPr lang="en-US" sz="1800" err="1" smtClean="0"/>
              <a:t>bản</a:t>
            </a:r>
            <a:r>
              <a:rPr lang="en-US" sz="1800" smtClean="0"/>
              <a:t> </a:t>
            </a:r>
            <a:r>
              <a:rPr lang="en-US" sz="1800" err="1" smtClean="0"/>
              <a:t>thay</a:t>
            </a:r>
            <a:r>
              <a:rPr lang="en-US" sz="1800" smtClean="0"/>
              <a:t> </a:t>
            </a:r>
            <a:r>
              <a:rPr lang="en-US" sz="1800" err="1" smtClean="0"/>
              <a:t>đổi</a:t>
            </a:r>
            <a:r>
              <a:rPr lang="en-US" sz="1800" smtClean="0"/>
              <a:t> </a:t>
            </a:r>
            <a:r>
              <a:rPr lang="en-US" sz="1800" err="1" smtClean="0"/>
              <a:t>này</a:t>
            </a:r>
            <a:r>
              <a:rPr lang="en-US" sz="1800" smtClean="0"/>
              <a:t> </a:t>
            </a:r>
            <a:r>
              <a:rPr lang="en-US" sz="1800" err="1" smtClean="0"/>
              <a:t>không</a:t>
            </a:r>
            <a:r>
              <a:rPr lang="en-US" sz="1800" smtClean="0"/>
              <a:t> </a:t>
            </a:r>
            <a:r>
              <a:rPr lang="en-US" sz="1800" err="1" smtClean="0"/>
              <a:t>có</a:t>
            </a:r>
            <a:r>
              <a:rPr lang="en-US" sz="1800" smtClean="0"/>
              <a:t> </a:t>
            </a:r>
            <a:r>
              <a:rPr lang="en-US" sz="1800" err="1" smtClean="0"/>
              <a:t>trong</a:t>
            </a:r>
            <a:r>
              <a:rPr lang="en-US" sz="1800" smtClean="0"/>
              <a:t> local). Conflict </a:t>
            </a:r>
            <a:r>
              <a:rPr lang="en-US" sz="1800" err="1" smtClean="0"/>
              <a:t>sẽ</a:t>
            </a:r>
            <a:r>
              <a:rPr lang="en-US" sz="1800" smtClean="0"/>
              <a:t> </a:t>
            </a:r>
            <a:r>
              <a:rPr lang="en-US" sz="1800" err="1" smtClean="0"/>
              <a:t>xảy</a:t>
            </a:r>
            <a:r>
              <a:rPr lang="en-US" sz="1800" smtClean="0"/>
              <a:t> </a:t>
            </a:r>
            <a:r>
              <a:rPr lang="en-US" sz="1800" err="1" smtClean="0"/>
              <a:t>ra</a:t>
            </a:r>
            <a:r>
              <a:rPr lang="en-US" sz="1800"/>
              <a:t> </a:t>
            </a:r>
            <a:r>
              <a:rPr lang="en-US" sz="1800" err="1" smtClean="0"/>
              <a:t>và</a:t>
            </a:r>
            <a:r>
              <a:rPr lang="en-US" sz="1800" smtClean="0"/>
              <a:t> </a:t>
            </a:r>
            <a:r>
              <a:rPr lang="en-US" sz="1800" err="1" smtClean="0"/>
              <a:t>bạn</a:t>
            </a:r>
            <a:r>
              <a:rPr lang="en-US" sz="1800" smtClean="0"/>
              <a:t> </a:t>
            </a:r>
            <a:r>
              <a:rPr lang="en-US" sz="1800" err="1" smtClean="0"/>
              <a:t>sẽ</a:t>
            </a:r>
            <a:r>
              <a:rPr lang="en-US" sz="1800" smtClean="0"/>
              <a:t> </a:t>
            </a:r>
            <a:r>
              <a:rPr lang="en-US" sz="1800" err="1" smtClean="0"/>
              <a:t>không</a:t>
            </a:r>
            <a:r>
              <a:rPr lang="en-US" sz="1800" smtClean="0"/>
              <a:t> </a:t>
            </a:r>
            <a:r>
              <a:rPr lang="en-US" sz="1800" err="1" smtClean="0"/>
              <a:t>thể</a:t>
            </a:r>
            <a:r>
              <a:rPr lang="en-US" sz="1800" smtClean="0"/>
              <a:t> push file </a:t>
            </a:r>
            <a:r>
              <a:rPr lang="en-US" sz="1800" err="1" smtClean="0"/>
              <a:t>này</a:t>
            </a:r>
            <a:r>
              <a:rPr lang="en-US" sz="1800" smtClean="0"/>
              <a:t>.</a:t>
            </a:r>
            <a:endParaRPr lang="vi-VN" sz="180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/>
              <a:t>Sửa</a:t>
            </a:r>
            <a:r>
              <a:rPr lang="en-US" sz="2400"/>
              <a:t> </a:t>
            </a:r>
            <a:r>
              <a:rPr lang="en-US" sz="2400" err="1"/>
              <a:t>đụng</a:t>
            </a:r>
            <a:r>
              <a:rPr lang="en-US" sz="2400"/>
              <a:t> </a:t>
            </a:r>
            <a:r>
              <a:rPr lang="en-US" sz="2400" err="1"/>
              <a:t>độ</a:t>
            </a:r>
            <a:r>
              <a:rPr lang="en-US" sz="2400"/>
              <a:t> - </a:t>
            </a:r>
            <a:r>
              <a:rPr lang="en-US" sz="2400" smtClean="0"/>
              <a:t>Fix Conflict:</a:t>
            </a:r>
            <a:endParaRPr lang="en-US" sz="240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1149955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/>
              <a:t>Đ</a:t>
            </a:r>
            <a:r>
              <a:rPr lang="en-US" sz="2400" err="1" smtClean="0"/>
              <a:t>ụng</a:t>
            </a:r>
            <a:r>
              <a:rPr lang="en-US" sz="2400" smtClean="0"/>
              <a:t> </a:t>
            </a:r>
            <a:r>
              <a:rPr lang="en-US" sz="2400" err="1"/>
              <a:t>độ</a:t>
            </a:r>
            <a:r>
              <a:rPr lang="en-US" sz="2400"/>
              <a:t> - </a:t>
            </a:r>
            <a:r>
              <a:rPr lang="en-US" sz="2400" smtClean="0"/>
              <a:t>Conflict: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45993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4542910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4.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Git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nâng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cao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  <a:endParaRPr kumimoji="1" lang="ja-JP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/>
              <a:t>Sửa</a:t>
            </a:r>
            <a:r>
              <a:rPr lang="en-US" sz="2400"/>
              <a:t> </a:t>
            </a:r>
            <a:r>
              <a:rPr lang="en-US" sz="2400" err="1"/>
              <a:t>đụng</a:t>
            </a:r>
            <a:r>
              <a:rPr lang="en-US" sz="2400"/>
              <a:t> </a:t>
            </a:r>
            <a:r>
              <a:rPr lang="en-US" sz="2400" err="1"/>
              <a:t>độ</a:t>
            </a:r>
            <a:r>
              <a:rPr lang="en-US" sz="2400"/>
              <a:t> - Fix </a:t>
            </a:r>
            <a:r>
              <a:rPr lang="en-US" sz="2400" smtClean="0"/>
              <a:t>conflict (1):</a:t>
            </a:r>
            <a:endParaRPr lang="en-US" sz="240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545288" y="2708920"/>
            <a:ext cx="1584176" cy="647700"/>
          </a:xfrm>
          <a:prstGeom prst="rect">
            <a:avLst/>
          </a:prstGeom>
        </p:spPr>
        <p:txBody>
          <a:bodyPr/>
          <a:lstStyle>
            <a:lvl1pPr marL="285750" indent="-28575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marL="566738" indent="-166688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2pPr>
            <a:lvl3pPr marL="850900" indent="-169863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4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3pPr>
            <a:lvl4pPr marL="1181100" indent="-2159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defRPr kumimoji="1" sz="12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4pPr>
            <a:lvl5pPr marL="14859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5pPr>
            <a:lvl6pPr marL="19431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4003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8575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3147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kern="0" err="1" smtClean="0"/>
              <a:t>Nhấp</a:t>
            </a:r>
            <a:r>
              <a:rPr lang="en-US" sz="1800" kern="0" smtClean="0"/>
              <a:t> Pull</a:t>
            </a:r>
            <a:endParaRPr lang="vi-VN" sz="1800" ker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412776"/>
            <a:ext cx="5616624" cy="434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904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4542910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4.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Git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nâng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cao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  <a:endParaRPr kumimoji="1" lang="ja-JP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/>
              <a:t>Sửa</a:t>
            </a:r>
            <a:r>
              <a:rPr lang="en-US" sz="2400"/>
              <a:t> </a:t>
            </a:r>
            <a:r>
              <a:rPr lang="en-US" sz="2400" err="1"/>
              <a:t>đụng</a:t>
            </a:r>
            <a:r>
              <a:rPr lang="en-US" sz="2400"/>
              <a:t> </a:t>
            </a:r>
            <a:r>
              <a:rPr lang="en-US" sz="2400" err="1"/>
              <a:t>độ</a:t>
            </a:r>
            <a:r>
              <a:rPr lang="en-US" sz="2400"/>
              <a:t> - Fix </a:t>
            </a:r>
            <a:r>
              <a:rPr lang="en-US" sz="2400" smtClean="0"/>
              <a:t>conflict (2):</a:t>
            </a:r>
            <a:endParaRPr lang="en-US" sz="240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6321152" y="1484784"/>
            <a:ext cx="3456384" cy="3312368"/>
          </a:xfrm>
          <a:prstGeom prst="rect">
            <a:avLst/>
          </a:prstGeom>
        </p:spPr>
        <p:txBody>
          <a:bodyPr/>
          <a:lstStyle>
            <a:lvl1pPr marL="285750" indent="-28575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marL="566738" indent="-166688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2pPr>
            <a:lvl3pPr marL="850900" indent="-169863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4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3pPr>
            <a:lvl4pPr marL="1181100" indent="-2159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defRPr kumimoji="1" sz="12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4pPr>
            <a:lvl5pPr marL="14859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5pPr>
            <a:lvl6pPr marL="19431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4003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8575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3147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kern="0" err="1" smtClean="0"/>
              <a:t>Nhấp</a:t>
            </a:r>
            <a:r>
              <a:rPr lang="en-US" sz="1800" kern="0" smtClean="0"/>
              <a:t> </a:t>
            </a:r>
            <a:r>
              <a:rPr lang="en-US" sz="1800" kern="0" err="1" smtClean="0"/>
              <a:t>chuột</a:t>
            </a:r>
            <a:r>
              <a:rPr lang="en-US" sz="1800" kern="0" smtClean="0"/>
              <a:t> </a:t>
            </a:r>
            <a:r>
              <a:rPr lang="en-US" sz="1800" kern="0" err="1" smtClean="0"/>
              <a:t>phải</a:t>
            </a:r>
            <a:r>
              <a:rPr lang="en-US" sz="1800" kern="0" smtClean="0"/>
              <a:t> conflict -&gt; “resolve conflict using mine”</a:t>
            </a:r>
            <a:endParaRPr lang="vi-VN" sz="1800" ker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328540"/>
            <a:ext cx="5666667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73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4542910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4.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Git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nâng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GB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cao</a:t>
            </a:r>
            <a:r>
              <a:rPr lang="en-GB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:</a:t>
            </a:r>
            <a:endParaRPr kumimoji="1" lang="ja-JP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/>
              <a:t>Sửa</a:t>
            </a:r>
            <a:r>
              <a:rPr lang="en-US" sz="2400"/>
              <a:t> </a:t>
            </a:r>
            <a:r>
              <a:rPr lang="en-US" sz="2400" err="1"/>
              <a:t>đụng</a:t>
            </a:r>
            <a:r>
              <a:rPr lang="en-US" sz="2400"/>
              <a:t> </a:t>
            </a:r>
            <a:r>
              <a:rPr lang="en-US" sz="2400" err="1"/>
              <a:t>độ</a:t>
            </a:r>
            <a:r>
              <a:rPr lang="en-US" sz="2400"/>
              <a:t> - Fix </a:t>
            </a:r>
            <a:r>
              <a:rPr lang="en-US" sz="2400" smtClean="0"/>
              <a:t>conflict (3):</a:t>
            </a:r>
            <a:endParaRPr lang="en-US" sz="240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7113240" y="2204864"/>
            <a:ext cx="1872208" cy="1944216"/>
          </a:xfrm>
          <a:prstGeom prst="rect">
            <a:avLst/>
          </a:prstGeom>
        </p:spPr>
        <p:txBody>
          <a:bodyPr/>
          <a:lstStyle>
            <a:lvl1pPr marL="285750" indent="-28575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marL="566738" indent="-166688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2pPr>
            <a:lvl3pPr marL="850900" indent="-169863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4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3pPr>
            <a:lvl4pPr marL="1181100" indent="-2159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defRPr kumimoji="1" sz="12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4pPr>
            <a:lvl5pPr marL="14859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5pPr>
            <a:lvl6pPr marL="19431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4003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8575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3147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kern="0" err="1" smtClean="0"/>
              <a:t>Nhấp</a:t>
            </a:r>
            <a:r>
              <a:rPr lang="en-US" sz="1800" kern="0" smtClean="0"/>
              <a:t> Yes</a:t>
            </a:r>
            <a:endParaRPr lang="vi-VN" sz="1800" ker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1293970"/>
            <a:ext cx="5628571" cy="4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52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61779"/>
            <a:ext cx="5557612" cy="386902"/>
          </a:xfrm>
        </p:spPr>
        <p:txBody>
          <a:bodyPr/>
          <a:lstStyle/>
          <a:p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5.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Quy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trình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ứng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dụng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Git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vào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Dự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án</a:t>
            </a:r>
            <a:r>
              <a:rPr lang="en-GB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:</a:t>
            </a:r>
            <a:endParaRPr kumimoji="1" lang="ja-JP" altLang="en-US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684505"/>
            <a:ext cx="7883796" cy="591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24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61779"/>
            <a:ext cx="5557612" cy="386902"/>
          </a:xfrm>
        </p:spPr>
        <p:txBody>
          <a:bodyPr/>
          <a:lstStyle/>
          <a:p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5.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Quy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trình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ứng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dụng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Git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vào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Dự</a:t>
            </a:r>
            <a:r>
              <a:rPr lang="en-US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 </a:t>
            </a:r>
            <a:r>
              <a:rPr lang="en-US" altLang="en-US" kern="1200" err="1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án</a:t>
            </a:r>
            <a:r>
              <a:rPr lang="en-GB" altLang="en-US" kern="1200" smtClean="0">
                <a:solidFill>
                  <a:schemeClr val="dk1"/>
                </a:solidFill>
                <a:latin typeface="+mn-lt"/>
                <a:ea typeface="Meiryo UI" panose="020B0604030504040204" pitchFamily="34" charset="-128"/>
              </a:rPr>
              <a:t>:</a:t>
            </a:r>
            <a:endParaRPr kumimoji="1" lang="ja-JP" altLang="en-US">
              <a:latin typeface="+mn-l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400" err="1" smtClean="0"/>
              <a:t>Thông</a:t>
            </a:r>
            <a:r>
              <a:rPr lang="en-US" sz="2400" smtClean="0"/>
              <a:t> tin </a:t>
            </a:r>
            <a:r>
              <a:rPr lang="en-US" sz="2400" err="1" smtClean="0"/>
              <a:t>hình</a:t>
            </a:r>
            <a:r>
              <a:rPr lang="en-US" sz="2400"/>
              <a:t> </a:t>
            </a:r>
            <a:r>
              <a:rPr lang="en-US" sz="2400" err="1"/>
              <a:t>ảnh</a:t>
            </a:r>
            <a:r>
              <a:rPr lang="en-US" sz="2400" smtClean="0"/>
              <a:t>: http</a:t>
            </a:r>
            <a:r>
              <a:rPr lang="en-US" sz="2400"/>
              <a:t>://stackoverflow.com/questions/19695127/git-workflow-review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16462" y="1293970"/>
            <a:ext cx="9661073" cy="4871334"/>
          </a:xfrm>
          <a:prstGeom prst="rect">
            <a:avLst/>
          </a:prstGeom>
        </p:spPr>
        <p:txBody>
          <a:bodyPr/>
          <a:lstStyle>
            <a:lvl1pPr marL="285750" indent="-28575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6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1pPr>
            <a:lvl2pPr marL="566738" indent="-166688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defRPr kumimoji="1" sz="14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2pPr>
            <a:lvl3pPr marL="850900" indent="-169863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4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3pPr>
            <a:lvl4pPr marL="1181100" indent="-2159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–"/>
              <a:defRPr kumimoji="1" sz="12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4pPr>
            <a:lvl5pPr marL="14859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メイリオ" pitchFamily="50" charset="-128"/>
                <a:ea typeface="メイリオ" pitchFamily="50" charset="-128"/>
                <a:cs typeface="メイリオ" pitchFamily="50" charset="-128"/>
              </a:defRPr>
            </a:lvl5pPr>
            <a:lvl6pPr marL="19431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6pPr>
            <a:lvl7pPr marL="24003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7pPr>
            <a:lvl8pPr marL="28575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8pPr>
            <a:lvl9pPr marL="3314700" indent="-190500" algn="l" rtl="0" eaLnBrk="1" fontAlgn="base" hangingPunct="1">
              <a:spcBef>
                <a:spcPct val="50000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kumimoji="1" sz="12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800" kern="0" dirty="0" err="1">
                <a:latin typeface="+mn-lt"/>
              </a:rPr>
              <a:t>git</a:t>
            </a:r>
            <a:r>
              <a:rPr lang="en-US" sz="1800" kern="0" dirty="0">
                <a:latin typeface="+mn-lt"/>
              </a:rPr>
              <a:t> </a:t>
            </a:r>
            <a:r>
              <a:rPr lang="en-US" sz="1800" kern="0" dirty="0" err="1">
                <a:latin typeface="+mn-lt"/>
              </a:rPr>
              <a:t>nf</a:t>
            </a:r>
            <a:r>
              <a:rPr lang="en-US" sz="1800" kern="0" dirty="0">
                <a:latin typeface="+mn-lt"/>
              </a:rPr>
              <a:t> = </a:t>
            </a:r>
            <a:r>
              <a:rPr lang="en-US" sz="1800" kern="0" dirty="0" smtClean="0">
                <a:latin typeface="+mn-lt"/>
              </a:rPr>
              <a:t>them </a:t>
            </a:r>
            <a:r>
              <a:rPr lang="en-US" sz="1800" kern="0" dirty="0" err="1" smtClean="0">
                <a:latin typeface="+mn-lt"/>
              </a:rPr>
              <a:t>đặc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tính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mới</a:t>
            </a:r>
            <a:r>
              <a:rPr lang="en-US" sz="1800" kern="0" dirty="0" smtClean="0">
                <a:latin typeface="+mn-lt"/>
              </a:rPr>
              <a:t>.</a:t>
            </a:r>
            <a:endParaRPr lang="en-US" sz="1800" kern="0" dirty="0">
              <a:latin typeface="+mn-lt"/>
            </a:endParaRPr>
          </a:p>
          <a:p>
            <a:pPr marL="0" indent="0">
              <a:buNone/>
            </a:pPr>
            <a:r>
              <a:rPr lang="vi-VN" sz="1800" kern="0" dirty="0" smtClean="0">
                <a:latin typeface="+mn-lt"/>
              </a:rPr>
              <a:t>git </a:t>
            </a:r>
            <a:r>
              <a:rPr lang="vi-VN" sz="1800" kern="0" dirty="0">
                <a:latin typeface="+mn-lt"/>
              </a:rPr>
              <a:t>mf </a:t>
            </a:r>
            <a:r>
              <a:rPr lang="vi-VN" sz="1800" kern="0" dirty="0" smtClean="0">
                <a:latin typeface="+mn-lt"/>
              </a:rPr>
              <a:t>=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kết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hợp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đặc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tính</a:t>
            </a:r>
            <a:r>
              <a:rPr lang="en-US" sz="1800" kern="0" dirty="0" smtClean="0">
                <a:latin typeface="+mn-lt"/>
              </a:rPr>
              <a:t>.</a:t>
            </a:r>
          </a:p>
          <a:p>
            <a:pPr marL="0" indent="0">
              <a:buNone/>
            </a:pPr>
            <a:r>
              <a:rPr lang="vi-VN" sz="1800" kern="0" dirty="0">
                <a:latin typeface="+mn-lt"/>
              </a:rPr>
              <a:t>git uat = </a:t>
            </a:r>
            <a:r>
              <a:rPr lang="en-US" sz="1800" kern="0" dirty="0" err="1" smtClean="0">
                <a:latin typeface="+mn-lt"/>
              </a:rPr>
              <a:t>điều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khiển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từ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xa</a:t>
            </a:r>
            <a:r>
              <a:rPr lang="vi-VN" sz="1800" kern="0" dirty="0" smtClean="0">
                <a:latin typeface="+mn-lt"/>
              </a:rPr>
              <a:t> </a:t>
            </a:r>
            <a:r>
              <a:rPr lang="en-US" sz="1800" kern="0" dirty="0" smtClean="0">
                <a:latin typeface="+mn-lt"/>
              </a:rPr>
              <a:t>UAT</a:t>
            </a:r>
            <a:r>
              <a:rPr lang="vi-VN" sz="1800" kern="0" dirty="0" smtClean="0">
                <a:latin typeface="+mn-lt"/>
              </a:rPr>
              <a:t> (</a:t>
            </a:r>
            <a:r>
              <a:rPr lang="en-US" sz="1800" kern="0" dirty="0" err="1" smtClean="0">
                <a:latin typeface="+mn-lt"/>
              </a:rPr>
              <a:t>nối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những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phần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phát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triển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vào</a:t>
            </a:r>
            <a:r>
              <a:rPr lang="en-US" sz="1800" kern="0" dirty="0" smtClean="0">
                <a:latin typeface="+mn-lt"/>
              </a:rPr>
              <a:t> UAT</a:t>
            </a:r>
            <a:r>
              <a:rPr lang="vi-VN" sz="1800" kern="0" dirty="0" smtClean="0">
                <a:latin typeface="+mn-lt"/>
              </a:rPr>
              <a:t>, </a:t>
            </a:r>
            <a:r>
              <a:rPr lang="en-US" sz="1800" kern="0" dirty="0" err="1" smtClean="0">
                <a:latin typeface="+mn-lt"/>
              </a:rPr>
              <a:t>tạo</a:t>
            </a:r>
            <a:r>
              <a:rPr lang="en-US" sz="1800" kern="0" dirty="0" smtClean="0">
                <a:latin typeface="+mn-lt"/>
              </a:rPr>
              <a:t> file release</a:t>
            </a:r>
            <a:r>
              <a:rPr lang="vi-VN" sz="1800" kern="0" dirty="0" smtClean="0">
                <a:latin typeface="+mn-lt"/>
              </a:rPr>
              <a:t>.txt,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nối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những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thay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đổi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ngược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vào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phần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phát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triển</a:t>
            </a:r>
            <a:r>
              <a:rPr lang="en-US" sz="1800" kern="0" dirty="0" smtClean="0">
                <a:latin typeface="+mn-lt"/>
              </a:rPr>
              <a:t>).</a:t>
            </a:r>
            <a:endParaRPr lang="vi-VN" sz="1800" kern="0" dirty="0">
              <a:latin typeface="+mn-lt"/>
            </a:endParaRPr>
          </a:p>
          <a:p>
            <a:pPr marL="0" indent="0">
              <a:buNone/>
            </a:pPr>
            <a:r>
              <a:rPr lang="vi-VN" sz="1800" kern="0" dirty="0">
                <a:latin typeface="+mn-lt"/>
              </a:rPr>
              <a:t>git nb = </a:t>
            </a:r>
            <a:r>
              <a:rPr lang="en-US" sz="1800" kern="0" dirty="0" err="1" smtClean="0">
                <a:latin typeface="+mn-lt"/>
              </a:rPr>
              <a:t>bugfix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mới</a:t>
            </a:r>
            <a:r>
              <a:rPr lang="en-US" sz="1800" kern="0" dirty="0" smtClean="0">
                <a:latin typeface="+mn-lt"/>
              </a:rPr>
              <a:t>.</a:t>
            </a:r>
            <a:endParaRPr lang="vi-VN" sz="1800" kern="0" dirty="0">
              <a:latin typeface="+mn-lt"/>
            </a:endParaRPr>
          </a:p>
          <a:p>
            <a:pPr marL="0" indent="0">
              <a:buNone/>
            </a:pPr>
            <a:r>
              <a:rPr lang="vi-VN" sz="1800" kern="0" dirty="0">
                <a:latin typeface="+mn-lt"/>
              </a:rPr>
              <a:t>git mb = </a:t>
            </a:r>
            <a:r>
              <a:rPr lang="en-US" sz="1800" kern="0" dirty="0" err="1" smtClean="0">
                <a:latin typeface="+mn-lt"/>
              </a:rPr>
              <a:t>nối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vi-VN" sz="1800" kern="0" dirty="0" smtClean="0">
                <a:latin typeface="+mn-lt"/>
              </a:rPr>
              <a:t>bugfix (</a:t>
            </a:r>
            <a:r>
              <a:rPr lang="en-US" sz="1800" kern="0" dirty="0" err="1" smtClean="0">
                <a:latin typeface="+mn-lt"/>
              </a:rPr>
              <a:t>nối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vào</a:t>
            </a:r>
            <a:r>
              <a:rPr lang="en-US" sz="1800" kern="0" dirty="0" smtClean="0">
                <a:latin typeface="+mn-lt"/>
              </a:rPr>
              <a:t> UAT</a:t>
            </a:r>
            <a:r>
              <a:rPr lang="vi-VN" sz="1800" kern="0" dirty="0" smtClean="0">
                <a:latin typeface="+mn-lt"/>
              </a:rPr>
              <a:t>, </a:t>
            </a:r>
            <a:r>
              <a:rPr lang="en-US" sz="1800" kern="0" dirty="0" err="1" smtClean="0">
                <a:latin typeface="+mn-lt"/>
              </a:rPr>
              <a:t>tạo</a:t>
            </a:r>
            <a:r>
              <a:rPr lang="en-US" sz="1800" kern="0" dirty="0" smtClean="0">
                <a:latin typeface="+mn-lt"/>
              </a:rPr>
              <a:t> file </a:t>
            </a:r>
            <a:r>
              <a:rPr lang="vi-VN" sz="1800" kern="0" dirty="0" smtClean="0">
                <a:latin typeface="+mn-lt"/>
              </a:rPr>
              <a:t>release.txt</a:t>
            </a:r>
            <a:r>
              <a:rPr lang="vi-VN" sz="1800" kern="0" dirty="0">
                <a:latin typeface="+mn-lt"/>
              </a:rPr>
              <a:t>, </a:t>
            </a:r>
            <a:r>
              <a:rPr lang="en-US" sz="1800" kern="0" dirty="0" err="1" smtClean="0">
                <a:latin typeface="+mn-lt"/>
              </a:rPr>
              <a:t>nối</a:t>
            </a:r>
            <a:r>
              <a:rPr lang="en-US" sz="1800" kern="0" dirty="0" smtClean="0">
                <a:latin typeface="+mn-lt"/>
              </a:rPr>
              <a:t> UAT </a:t>
            </a:r>
            <a:r>
              <a:rPr lang="en-US" sz="1800" kern="0" dirty="0" err="1" smtClean="0">
                <a:latin typeface="+mn-lt"/>
              </a:rPr>
              <a:t>ngược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vào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phần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phát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triển</a:t>
            </a:r>
            <a:r>
              <a:rPr lang="vi-VN" sz="1800" kern="0" dirty="0" smtClean="0">
                <a:latin typeface="+mn-lt"/>
              </a:rPr>
              <a:t>)</a:t>
            </a:r>
            <a:r>
              <a:rPr lang="en-US" sz="1800" kern="0" dirty="0" smtClean="0">
                <a:latin typeface="+mn-lt"/>
              </a:rPr>
              <a:t>.</a:t>
            </a:r>
            <a:endParaRPr lang="vi-VN" sz="1800" kern="0" dirty="0">
              <a:latin typeface="+mn-lt"/>
            </a:endParaRPr>
          </a:p>
          <a:p>
            <a:pPr marL="0" indent="0">
              <a:buNone/>
            </a:pPr>
            <a:r>
              <a:rPr lang="vi-VN" sz="1800" kern="0" dirty="0">
                <a:latin typeface="+mn-lt"/>
              </a:rPr>
              <a:t>git live = </a:t>
            </a:r>
            <a:r>
              <a:rPr lang="en-US" sz="1800" kern="0" dirty="0" err="1" smtClean="0">
                <a:latin typeface="+mn-lt"/>
              </a:rPr>
              <a:t>thăng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cấp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sinh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thực</a:t>
            </a:r>
            <a:r>
              <a:rPr lang="en-US" sz="1800" kern="0" dirty="0" smtClean="0">
                <a:latin typeface="+mn-lt"/>
              </a:rPr>
              <a:t> (</a:t>
            </a:r>
            <a:r>
              <a:rPr lang="vi-VN" sz="1800" kern="0" dirty="0" smtClean="0">
                <a:latin typeface="+mn-lt"/>
              </a:rPr>
              <a:t>promote live</a:t>
            </a:r>
            <a:r>
              <a:rPr lang="en-US" sz="1800" kern="0" dirty="0" smtClean="0">
                <a:latin typeface="+mn-lt"/>
              </a:rPr>
              <a:t>)</a:t>
            </a:r>
            <a:r>
              <a:rPr lang="vi-VN" sz="1800" kern="0" dirty="0" smtClean="0">
                <a:latin typeface="+mn-lt"/>
              </a:rPr>
              <a:t> (</a:t>
            </a:r>
            <a:r>
              <a:rPr lang="en-US" sz="1800" kern="0" dirty="0" err="1" smtClean="0">
                <a:latin typeface="+mn-lt"/>
              </a:rPr>
              <a:t>nối</a:t>
            </a:r>
            <a:r>
              <a:rPr lang="en-US" sz="1800" kern="0" dirty="0" smtClean="0">
                <a:latin typeface="+mn-lt"/>
              </a:rPr>
              <a:t> UAT </a:t>
            </a:r>
            <a:r>
              <a:rPr lang="en-US" sz="1800" kern="0" dirty="0" err="1" smtClean="0">
                <a:latin typeface="+mn-lt"/>
              </a:rPr>
              <a:t>vào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vi-VN" sz="1800" kern="0" dirty="0" smtClean="0">
                <a:latin typeface="+mn-lt"/>
              </a:rPr>
              <a:t>master</a:t>
            </a:r>
            <a:r>
              <a:rPr lang="vi-VN" sz="1800" kern="0" dirty="0">
                <a:latin typeface="+mn-lt"/>
              </a:rPr>
              <a:t>, </a:t>
            </a:r>
            <a:r>
              <a:rPr lang="en-US" sz="1800" kern="0" dirty="0" err="1" smtClean="0">
                <a:latin typeface="+mn-lt"/>
              </a:rPr>
              <a:t>tạo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vi-VN" sz="1800" kern="0" dirty="0" smtClean="0">
                <a:latin typeface="+mn-lt"/>
              </a:rPr>
              <a:t>release.txt</a:t>
            </a:r>
            <a:r>
              <a:rPr lang="vi-VN" sz="1800" kern="0" dirty="0">
                <a:latin typeface="+mn-lt"/>
              </a:rPr>
              <a:t>, </a:t>
            </a:r>
            <a:r>
              <a:rPr lang="en-US" sz="1800" kern="0" dirty="0" err="1" smtClean="0">
                <a:latin typeface="+mn-lt"/>
              </a:rPr>
              <a:t>nối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những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thay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đổi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ngược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vào</a:t>
            </a:r>
            <a:r>
              <a:rPr lang="en-US" sz="1800" kern="0" dirty="0" smtClean="0">
                <a:latin typeface="+mn-lt"/>
              </a:rPr>
              <a:t> UAT </a:t>
            </a:r>
            <a:r>
              <a:rPr lang="en-US" sz="1800" kern="0" dirty="0" err="1" smtClean="0">
                <a:latin typeface="+mn-lt"/>
              </a:rPr>
              <a:t>và</a:t>
            </a:r>
            <a:r>
              <a:rPr lang="en-US" sz="1800" kern="0" dirty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phát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triển</a:t>
            </a:r>
            <a:r>
              <a:rPr lang="vi-VN" sz="1800" kern="0" dirty="0" smtClean="0">
                <a:latin typeface="+mn-lt"/>
              </a:rPr>
              <a:t>)</a:t>
            </a:r>
            <a:r>
              <a:rPr lang="en-US" sz="1800" kern="0" dirty="0" smtClean="0">
                <a:latin typeface="+mn-lt"/>
              </a:rPr>
              <a:t>.</a:t>
            </a:r>
            <a:endParaRPr lang="vi-VN" sz="1800" kern="0" dirty="0">
              <a:latin typeface="+mn-lt"/>
            </a:endParaRPr>
          </a:p>
          <a:p>
            <a:pPr marL="0" indent="0">
              <a:buNone/>
            </a:pPr>
            <a:r>
              <a:rPr lang="vi-VN" sz="1800" kern="0" dirty="0">
                <a:latin typeface="+mn-lt"/>
              </a:rPr>
              <a:t>git nh = </a:t>
            </a:r>
            <a:r>
              <a:rPr lang="vi-VN" sz="1800" kern="0" dirty="0" smtClean="0">
                <a:latin typeface="+mn-lt"/>
              </a:rPr>
              <a:t>hotfix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mới</a:t>
            </a:r>
            <a:r>
              <a:rPr lang="en-US" sz="1800" kern="0" dirty="0" smtClean="0">
                <a:latin typeface="+mn-lt"/>
              </a:rPr>
              <a:t>.</a:t>
            </a:r>
            <a:endParaRPr lang="vi-VN" sz="1800" kern="0" dirty="0">
              <a:latin typeface="+mn-lt"/>
            </a:endParaRPr>
          </a:p>
          <a:p>
            <a:pPr marL="0" indent="0">
              <a:buNone/>
            </a:pPr>
            <a:r>
              <a:rPr lang="vi-VN" sz="1800" kern="0" dirty="0">
                <a:latin typeface="+mn-lt"/>
              </a:rPr>
              <a:t>git mh = </a:t>
            </a:r>
            <a:r>
              <a:rPr lang="en-US" sz="1800" kern="0" dirty="0" err="1" smtClean="0">
                <a:latin typeface="+mn-lt"/>
              </a:rPr>
              <a:t>nối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vi-VN" sz="1800" kern="0" dirty="0" smtClean="0">
                <a:latin typeface="+mn-lt"/>
              </a:rPr>
              <a:t>hotfix (</a:t>
            </a:r>
            <a:r>
              <a:rPr lang="en-US" sz="1800" kern="0" dirty="0" err="1" smtClean="0">
                <a:latin typeface="+mn-lt"/>
              </a:rPr>
              <a:t>nối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vào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vi-VN" sz="1800" kern="0" dirty="0" smtClean="0">
                <a:latin typeface="+mn-lt"/>
              </a:rPr>
              <a:t>master</a:t>
            </a:r>
            <a:r>
              <a:rPr lang="vi-VN" sz="1800" kern="0" dirty="0">
                <a:latin typeface="+mn-lt"/>
              </a:rPr>
              <a:t>, </a:t>
            </a:r>
            <a:r>
              <a:rPr lang="en-US" sz="1800" kern="0" dirty="0" err="1" smtClean="0">
                <a:latin typeface="+mn-lt"/>
              </a:rPr>
              <a:t>tạo</a:t>
            </a:r>
            <a:r>
              <a:rPr lang="en-US" sz="1800" kern="0" dirty="0" smtClean="0">
                <a:latin typeface="+mn-lt"/>
              </a:rPr>
              <a:t> file </a:t>
            </a:r>
            <a:r>
              <a:rPr lang="vi-VN" sz="1800" kern="0" dirty="0" smtClean="0">
                <a:latin typeface="+mn-lt"/>
              </a:rPr>
              <a:t>release.txt, </a:t>
            </a:r>
            <a:r>
              <a:rPr lang="en-US" sz="1800" kern="0" dirty="0" err="1" smtClean="0">
                <a:latin typeface="+mn-lt"/>
              </a:rPr>
              <a:t>nối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ngượ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vào</a:t>
            </a:r>
            <a:r>
              <a:rPr lang="en-US" sz="1800" kern="0" dirty="0" smtClean="0">
                <a:latin typeface="+mn-lt"/>
              </a:rPr>
              <a:t> UAT</a:t>
            </a:r>
            <a:r>
              <a:rPr lang="vi-VN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và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phần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phát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triển</a:t>
            </a:r>
            <a:r>
              <a:rPr lang="vi-VN" sz="1800" kern="0" dirty="0" smtClean="0">
                <a:latin typeface="+mn-lt"/>
              </a:rPr>
              <a:t>)</a:t>
            </a:r>
            <a:r>
              <a:rPr lang="en-US" sz="1800" kern="0" dirty="0" smtClean="0">
                <a:latin typeface="+mn-lt"/>
              </a:rPr>
              <a:t>/</a:t>
            </a:r>
            <a:endParaRPr lang="vi-VN" sz="1800" kern="0" dirty="0">
              <a:latin typeface="+mn-lt"/>
            </a:endParaRPr>
          </a:p>
          <a:p>
            <a:pPr marL="0" indent="0">
              <a:buNone/>
            </a:pPr>
            <a:r>
              <a:rPr lang="en-US" sz="1800" kern="0" dirty="0" err="1" smtClean="0">
                <a:latin typeface="+mn-lt"/>
              </a:rPr>
              <a:t>Tôi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cảm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thấy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rằng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chúng</a:t>
            </a:r>
            <a:r>
              <a:rPr lang="en-US" sz="1800" kern="0" dirty="0" smtClean="0">
                <a:latin typeface="+mn-lt"/>
              </a:rPr>
              <a:t> ta </a:t>
            </a:r>
            <a:r>
              <a:rPr lang="en-US" sz="1800" kern="0" dirty="0" err="1" smtClean="0">
                <a:latin typeface="+mn-lt"/>
              </a:rPr>
              <a:t>đã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vượt</a:t>
            </a:r>
            <a:r>
              <a:rPr lang="en-US" sz="1800" kern="0" dirty="0" smtClean="0">
                <a:latin typeface="+mn-lt"/>
              </a:rPr>
              <a:t> qua </a:t>
            </a:r>
            <a:r>
              <a:rPr lang="en-US" sz="1800" kern="0" dirty="0" err="1" smtClean="0">
                <a:latin typeface="+mn-lt"/>
              </a:rPr>
              <a:t>được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giải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pháp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kĩ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thuật</a:t>
            </a:r>
            <a:r>
              <a:rPr lang="en-US" sz="1800" kern="0" dirty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và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sẽ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đánh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giá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bất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kì</a:t>
            </a:r>
            <a:r>
              <a:rPr lang="en-US" sz="1800" kern="0" dirty="0" smtClean="0">
                <a:latin typeface="+mn-lt"/>
              </a:rPr>
              <a:t> ý </a:t>
            </a:r>
            <a:r>
              <a:rPr lang="en-US" sz="1800" kern="0" dirty="0" err="1" smtClean="0">
                <a:latin typeface="+mn-lt"/>
              </a:rPr>
              <a:t>kiến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phản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hồi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về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mẫu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thiết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kế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quy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trình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làm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việc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của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chúng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tôi</a:t>
            </a:r>
            <a:r>
              <a:rPr lang="en-US" sz="1800" kern="0" dirty="0" smtClean="0">
                <a:latin typeface="+mn-lt"/>
              </a:rPr>
              <a:t>. I </a:t>
            </a:r>
            <a:r>
              <a:rPr lang="en-US" sz="1800" kern="0" dirty="0" err="1" smtClean="0">
                <a:latin typeface="+mn-lt"/>
              </a:rPr>
              <a:t>có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thể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đính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kèm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hàng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loạt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các</a:t>
            </a:r>
            <a:r>
              <a:rPr lang="en-US" sz="1800" kern="0" dirty="0" smtClean="0">
                <a:latin typeface="+mn-lt"/>
              </a:rPr>
              <a:t> file </a:t>
            </a:r>
            <a:r>
              <a:rPr lang="en-US" sz="1800" kern="0" dirty="0" err="1" smtClean="0">
                <a:latin typeface="+mn-lt"/>
              </a:rPr>
              <a:t>nếu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điều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này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hữu</a:t>
            </a:r>
            <a:r>
              <a:rPr lang="en-US" sz="1800" kern="0" dirty="0" smtClean="0">
                <a:latin typeface="+mn-lt"/>
              </a:rPr>
              <a:t> </a:t>
            </a:r>
            <a:r>
              <a:rPr lang="en-US" sz="1800" kern="0" dirty="0" err="1" smtClean="0">
                <a:latin typeface="+mn-lt"/>
              </a:rPr>
              <a:t>ích</a:t>
            </a:r>
            <a:r>
              <a:rPr lang="en-US" sz="1800" kern="0" dirty="0" smtClean="0">
                <a:latin typeface="+mn-lt"/>
              </a:rPr>
              <a:t>.</a:t>
            </a:r>
            <a:endParaRPr lang="vi-VN" sz="1800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6919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/>
              <a:t>URL download: </a:t>
            </a:r>
            <a:r>
              <a:rPr lang="en-US" sz="1800">
                <a:hlinkClick r:id="rId2"/>
              </a:rPr>
              <a:t>https://tortoisegit.org/download</a:t>
            </a:r>
            <a:r>
              <a:rPr lang="en-US" sz="1800" smtClean="0">
                <a:hlinkClick r:id="rId2"/>
              </a:rPr>
              <a:t>/</a:t>
            </a:r>
            <a:endParaRPr lang="en-US" sz="1800" smtClean="0"/>
          </a:p>
          <a:p>
            <a:r>
              <a:rPr lang="en-US" sz="1800" err="1" smtClean="0"/>
              <a:t>Các</a:t>
            </a:r>
            <a:r>
              <a:rPr lang="en-US" sz="1800" smtClean="0"/>
              <a:t> </a:t>
            </a:r>
            <a:r>
              <a:rPr lang="en-US" sz="1800" err="1" smtClean="0"/>
              <a:t>bước</a:t>
            </a:r>
            <a:r>
              <a:rPr lang="en-US" sz="1800" smtClean="0"/>
              <a:t> </a:t>
            </a:r>
            <a:r>
              <a:rPr lang="en-US" sz="1800" err="1" smtClean="0"/>
              <a:t>cài</a:t>
            </a:r>
            <a:r>
              <a:rPr lang="en-US" sz="1800" smtClean="0"/>
              <a:t> </a:t>
            </a:r>
            <a:r>
              <a:rPr lang="en-US" sz="1800" err="1" smtClean="0"/>
              <a:t>đặt</a:t>
            </a:r>
            <a:r>
              <a:rPr lang="en-US" sz="1800" smtClean="0"/>
              <a:t> </a:t>
            </a:r>
            <a:r>
              <a:rPr lang="en-US" sz="1800" err="1" smtClean="0"/>
              <a:t>tuần</a:t>
            </a:r>
            <a:r>
              <a:rPr lang="en-US" sz="1800" smtClean="0"/>
              <a:t> </a:t>
            </a:r>
            <a:r>
              <a:rPr lang="en-US" sz="1800" err="1" smtClean="0"/>
              <a:t>tự</a:t>
            </a:r>
            <a:r>
              <a:rPr lang="en-US" sz="1800" smtClean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err="1" smtClean="0"/>
              <a:t>Nhấp</a:t>
            </a:r>
            <a:r>
              <a:rPr lang="en-US" sz="1800" smtClean="0"/>
              <a:t> </a:t>
            </a:r>
            <a:r>
              <a:rPr lang="en-US" sz="1800" err="1" smtClean="0"/>
              <a:t>đôi</a:t>
            </a:r>
            <a:r>
              <a:rPr lang="en-US" sz="1800" smtClean="0"/>
              <a:t> </a:t>
            </a:r>
            <a:r>
              <a:rPr lang="en-US" sz="1800" err="1" smtClean="0"/>
              <a:t>vào</a:t>
            </a:r>
            <a:r>
              <a:rPr lang="en-US" sz="1800" smtClean="0"/>
              <a:t> </a:t>
            </a:r>
            <a:r>
              <a:rPr lang="en-US" sz="1800" err="1" smtClean="0"/>
              <a:t>ứng</a:t>
            </a:r>
            <a:r>
              <a:rPr lang="en-US" sz="1800" smtClean="0"/>
              <a:t> </a:t>
            </a:r>
            <a:r>
              <a:rPr lang="en-US" sz="1800" err="1" smtClean="0"/>
              <a:t>dụng</a:t>
            </a:r>
            <a:r>
              <a:rPr lang="en-US" sz="1800" smtClean="0"/>
              <a:t> </a:t>
            </a:r>
            <a:r>
              <a:rPr lang="en-US" sz="1800" err="1" smtClean="0"/>
              <a:t>cài</a:t>
            </a:r>
            <a:r>
              <a:rPr lang="en-US" sz="1800" smtClean="0"/>
              <a:t> </a:t>
            </a:r>
            <a:r>
              <a:rPr lang="en-US" sz="1800" err="1" smtClean="0"/>
              <a:t>đặt</a:t>
            </a:r>
            <a:r>
              <a:rPr lang="en-US" sz="180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smtClean="0"/>
              <a:t>Next.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smtClean="0"/>
              <a:t>(</a:t>
            </a:r>
            <a:r>
              <a:rPr lang="en-US" sz="1800" err="1" smtClean="0"/>
              <a:t>Các</a:t>
            </a:r>
            <a:r>
              <a:rPr lang="en-US" sz="1800" smtClean="0"/>
              <a:t> </a:t>
            </a:r>
            <a:r>
              <a:rPr lang="en-US" sz="1800" err="1" smtClean="0"/>
              <a:t>thông</a:t>
            </a:r>
            <a:r>
              <a:rPr lang="en-US" sz="1800" smtClean="0"/>
              <a:t> tin </a:t>
            </a:r>
            <a:r>
              <a:rPr lang="en-US" sz="1800" err="1" smtClean="0"/>
              <a:t>cần</a:t>
            </a:r>
            <a:r>
              <a:rPr lang="en-US" sz="1800" smtClean="0"/>
              <a:t> </a:t>
            </a:r>
            <a:r>
              <a:rPr lang="en-US" sz="1800" err="1" smtClean="0"/>
              <a:t>biết</a:t>
            </a:r>
            <a:r>
              <a:rPr lang="en-US" sz="1800" smtClean="0"/>
              <a:t> </a:t>
            </a:r>
            <a:r>
              <a:rPr lang="en-US" sz="1800" err="1" smtClean="0"/>
              <a:t>trước</a:t>
            </a:r>
            <a:r>
              <a:rPr lang="en-US" sz="1800" smtClean="0"/>
              <a:t> </a:t>
            </a:r>
            <a:r>
              <a:rPr lang="en-US" sz="1800" err="1" smtClean="0"/>
              <a:t>khi</a:t>
            </a:r>
            <a:r>
              <a:rPr lang="en-US" sz="1800" smtClean="0"/>
              <a:t> </a:t>
            </a:r>
            <a:r>
              <a:rPr lang="en-US" sz="1800" err="1" smtClean="0"/>
              <a:t>cài</a:t>
            </a:r>
            <a:r>
              <a:rPr lang="en-US" sz="1800" smtClean="0"/>
              <a:t> </a:t>
            </a:r>
            <a:r>
              <a:rPr lang="en-US" sz="1800" err="1" smtClean="0"/>
              <a:t>đặt</a:t>
            </a:r>
            <a:r>
              <a:rPr lang="en-US" sz="1800" smtClean="0"/>
              <a:t>) Next.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err="1" smtClean="0"/>
              <a:t>Chọn</a:t>
            </a:r>
            <a:r>
              <a:rPr lang="en-US" sz="1800" smtClean="0"/>
              <a:t> </a:t>
            </a:r>
            <a:r>
              <a:rPr lang="en-US" sz="1800" err="1" smtClean="0"/>
              <a:t>kiểu</a:t>
            </a:r>
            <a:r>
              <a:rPr lang="en-US" sz="1800" smtClean="0"/>
              <a:t> SSH Client -&gt; Next.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err="1" smtClean="0"/>
              <a:t>Chọn</a:t>
            </a:r>
            <a:r>
              <a:rPr lang="en-US" sz="1800" smtClean="0"/>
              <a:t> </a:t>
            </a:r>
            <a:r>
              <a:rPr lang="en-US" sz="1800" err="1" smtClean="0"/>
              <a:t>thư</a:t>
            </a:r>
            <a:r>
              <a:rPr lang="en-US" sz="1800" smtClean="0"/>
              <a:t> </a:t>
            </a:r>
            <a:r>
              <a:rPr lang="en-US" sz="1800" err="1" smtClean="0"/>
              <a:t>mục</a:t>
            </a:r>
            <a:r>
              <a:rPr lang="en-US" sz="1800" smtClean="0"/>
              <a:t> </a:t>
            </a:r>
            <a:r>
              <a:rPr lang="en-US" sz="1800" err="1" smtClean="0"/>
              <a:t>và</a:t>
            </a:r>
            <a:r>
              <a:rPr lang="en-US" sz="1800" smtClean="0"/>
              <a:t> </a:t>
            </a:r>
            <a:r>
              <a:rPr lang="en-US" sz="1800" err="1" smtClean="0"/>
              <a:t>các</a:t>
            </a:r>
            <a:r>
              <a:rPr lang="en-US" sz="1800" smtClean="0"/>
              <a:t> </a:t>
            </a:r>
            <a:r>
              <a:rPr lang="en-US" sz="1800" err="1" smtClean="0"/>
              <a:t>tính</a:t>
            </a:r>
            <a:r>
              <a:rPr lang="en-US" sz="1800" smtClean="0"/>
              <a:t> </a:t>
            </a:r>
            <a:r>
              <a:rPr lang="en-US" sz="1800" err="1" smtClean="0"/>
              <a:t>năng</a:t>
            </a:r>
            <a:r>
              <a:rPr lang="en-US" sz="1800" smtClean="0"/>
              <a:t> </a:t>
            </a:r>
            <a:r>
              <a:rPr lang="en-US" sz="1800" err="1" smtClean="0"/>
              <a:t>muốn</a:t>
            </a:r>
            <a:r>
              <a:rPr lang="en-US" sz="1800" smtClean="0"/>
              <a:t> </a:t>
            </a:r>
            <a:r>
              <a:rPr lang="en-US" sz="1800" err="1" smtClean="0"/>
              <a:t>cài</a:t>
            </a:r>
            <a:r>
              <a:rPr lang="en-US" sz="1800" smtClean="0"/>
              <a:t> </a:t>
            </a:r>
            <a:r>
              <a:rPr lang="en-US" sz="1800" err="1" smtClean="0"/>
              <a:t>đặt</a:t>
            </a:r>
            <a:r>
              <a:rPr lang="en-US" sz="1800" smtClean="0"/>
              <a:t> -&gt; Next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err="1" smtClean="0"/>
              <a:t>Nhấp</a:t>
            </a:r>
            <a:r>
              <a:rPr lang="en-US" sz="1800" smtClean="0"/>
              <a:t> “Install” </a:t>
            </a:r>
            <a:r>
              <a:rPr lang="en-US" sz="1800" err="1" smtClean="0"/>
              <a:t>để</a:t>
            </a:r>
            <a:r>
              <a:rPr lang="en-US" sz="1800" smtClean="0"/>
              <a:t> </a:t>
            </a:r>
            <a:r>
              <a:rPr lang="en-US" sz="1800" err="1" smtClean="0"/>
              <a:t>cài</a:t>
            </a:r>
            <a:r>
              <a:rPr lang="en-US" sz="1800" smtClean="0"/>
              <a:t> </a:t>
            </a:r>
            <a:r>
              <a:rPr lang="en-US" sz="1800" err="1" smtClean="0"/>
              <a:t>đặt</a:t>
            </a:r>
            <a:r>
              <a:rPr lang="en-US" sz="180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err="1" smtClean="0"/>
              <a:t>Nhấp</a:t>
            </a:r>
            <a:r>
              <a:rPr lang="en-US" sz="1800" smtClean="0"/>
              <a:t> “Finish” </a:t>
            </a:r>
            <a:r>
              <a:rPr lang="en-US" sz="1800" err="1" smtClean="0"/>
              <a:t>để</a:t>
            </a:r>
            <a:r>
              <a:rPr lang="en-US" sz="1800" smtClean="0"/>
              <a:t> </a:t>
            </a:r>
            <a:r>
              <a:rPr lang="en-US" sz="1800" err="1" smtClean="0"/>
              <a:t>hoàn</a:t>
            </a:r>
            <a:r>
              <a:rPr lang="en-US" sz="1800" smtClean="0"/>
              <a:t> </a:t>
            </a:r>
            <a:r>
              <a:rPr lang="en-US" sz="1800" err="1" smtClean="0"/>
              <a:t>tất</a:t>
            </a:r>
            <a:r>
              <a:rPr lang="en-US" sz="1800" smtClean="0"/>
              <a:t> </a:t>
            </a:r>
            <a:r>
              <a:rPr lang="en-US" sz="1800" err="1" smtClean="0"/>
              <a:t>quá</a:t>
            </a:r>
            <a:r>
              <a:rPr lang="en-US" sz="1800" smtClean="0"/>
              <a:t> </a:t>
            </a:r>
            <a:r>
              <a:rPr lang="en-US" sz="1800" err="1" smtClean="0"/>
              <a:t>trình</a:t>
            </a:r>
            <a:r>
              <a:rPr lang="en-US" sz="1800" smtClean="0"/>
              <a:t> </a:t>
            </a:r>
            <a:r>
              <a:rPr lang="en-US" sz="1800" err="1" smtClean="0"/>
              <a:t>cài</a:t>
            </a:r>
            <a:r>
              <a:rPr lang="en-US" sz="1800" smtClean="0"/>
              <a:t> </a:t>
            </a:r>
            <a:r>
              <a:rPr lang="en-US" sz="1800" err="1" smtClean="0"/>
              <a:t>đặt</a:t>
            </a:r>
            <a:r>
              <a:rPr lang="en-US" sz="1800" smtClean="0"/>
              <a:t>.</a:t>
            </a:r>
            <a:endParaRPr lang="en-US" sz="1800"/>
          </a:p>
        </p:txBody>
      </p:sp>
      <p:sp>
        <p:nvSpPr>
          <p:cNvPr id="5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425618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2.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Hướng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dẫn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cài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đặt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32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</a:t>
            </a:r>
            <a:r>
              <a:rPr lang="en-US" sz="2400" err="1"/>
              <a:t>khởi</a:t>
            </a:r>
            <a:r>
              <a:rPr lang="en-US" sz="2400"/>
              <a:t> </a:t>
            </a:r>
            <a:r>
              <a:rPr lang="en-US" sz="2400" err="1"/>
              <a:t>tạo</a:t>
            </a:r>
            <a:r>
              <a:rPr lang="en-US" sz="2400"/>
              <a:t> Project (1):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16462" y="1149955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err="1" smtClean="0"/>
              <a:t>Chọn</a:t>
            </a:r>
            <a:r>
              <a:rPr lang="en-US" smtClean="0"/>
              <a:t> “New Project” </a:t>
            </a:r>
            <a:r>
              <a:rPr lang="en-US" err="1" smtClean="0"/>
              <a:t>để</a:t>
            </a:r>
            <a:r>
              <a:rPr lang="en-US" smtClean="0"/>
              <a:t> </a:t>
            </a:r>
            <a:r>
              <a:rPr lang="en-US" err="1" smtClean="0"/>
              <a:t>tạo</a:t>
            </a:r>
            <a:r>
              <a:rPr lang="en-US" smtClean="0"/>
              <a:t> project </a:t>
            </a:r>
            <a:r>
              <a:rPr lang="en-US" err="1" smtClean="0"/>
              <a:t>mới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607214"/>
            <a:ext cx="8769424" cy="493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4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</a:t>
            </a:r>
            <a:r>
              <a:rPr lang="en-US" sz="2400" err="1"/>
              <a:t>khởi</a:t>
            </a:r>
            <a:r>
              <a:rPr lang="en-US" sz="2400"/>
              <a:t> </a:t>
            </a:r>
            <a:r>
              <a:rPr lang="en-US" sz="2400" err="1"/>
              <a:t>tạo</a:t>
            </a:r>
            <a:r>
              <a:rPr lang="en-US" sz="2400"/>
              <a:t> Project </a:t>
            </a:r>
            <a:r>
              <a:rPr lang="en-US" sz="2400" smtClean="0"/>
              <a:t>(2):</a:t>
            </a:r>
            <a:endParaRPr lang="en-US" sz="240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16462" y="1149955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err="1" smtClean="0"/>
              <a:t>Nhập</a:t>
            </a:r>
            <a:r>
              <a:rPr lang="en-US" smtClean="0"/>
              <a:t> </a:t>
            </a:r>
            <a:r>
              <a:rPr lang="en-US" err="1" smtClean="0"/>
              <a:t>tên</a:t>
            </a:r>
            <a:r>
              <a:rPr lang="en-US" smtClean="0"/>
              <a:t> project, description </a:t>
            </a:r>
            <a:r>
              <a:rPr lang="en-US" err="1" smtClean="0"/>
              <a:t>và</a:t>
            </a:r>
            <a:r>
              <a:rPr lang="en-US" smtClean="0"/>
              <a:t> </a:t>
            </a:r>
            <a:r>
              <a:rPr lang="en-US" err="1" smtClean="0"/>
              <a:t>chọn</a:t>
            </a:r>
            <a:r>
              <a:rPr lang="en-US" smtClean="0"/>
              <a:t> visibility Level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607214"/>
            <a:ext cx="8697416" cy="48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0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2"/>
          <p:cNvSpPr>
            <a:spLocks noGrp="1"/>
          </p:cNvSpPr>
          <p:nvPr>
            <p:ph type="title"/>
          </p:nvPr>
        </p:nvSpPr>
        <p:spPr>
          <a:xfrm>
            <a:off x="116463" y="152546"/>
            <a:ext cx="3967433" cy="396135"/>
          </a:xfrm>
        </p:spPr>
        <p:txBody>
          <a:bodyPr/>
          <a:lstStyle/>
          <a:p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3.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Cách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dùng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Git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cơ</a:t>
            </a:r>
            <a:r>
              <a:rPr lang="en-US" altLang="en-US" kern="1200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US" altLang="en-US" kern="1200" err="1">
                <a:solidFill>
                  <a:schemeClr val="dk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bản</a:t>
            </a:r>
            <a:endParaRPr kumimoji="1"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6463" y="692696"/>
            <a:ext cx="9517057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2400" err="1"/>
              <a:t>Tạo</a:t>
            </a:r>
            <a:r>
              <a:rPr lang="en-US" sz="2400"/>
              <a:t> Repository </a:t>
            </a:r>
            <a:r>
              <a:rPr lang="en-US" sz="2400" err="1"/>
              <a:t>mới</a:t>
            </a:r>
            <a:r>
              <a:rPr lang="en-US" sz="2400"/>
              <a:t> – </a:t>
            </a:r>
            <a:r>
              <a:rPr lang="en-US" sz="2400" err="1"/>
              <a:t>khởi</a:t>
            </a:r>
            <a:r>
              <a:rPr lang="en-US" sz="2400"/>
              <a:t> </a:t>
            </a:r>
            <a:r>
              <a:rPr lang="en-US" sz="2400" err="1"/>
              <a:t>tạo</a:t>
            </a:r>
            <a:r>
              <a:rPr lang="en-US" sz="2400"/>
              <a:t> Project </a:t>
            </a:r>
            <a:r>
              <a:rPr lang="en-US" sz="2400" smtClean="0"/>
              <a:t>(3):</a:t>
            </a:r>
            <a:endParaRPr lang="en-US" sz="240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87559" y="1149955"/>
            <a:ext cx="9726688" cy="4572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err="1" smtClean="0"/>
              <a:t>Phần</a:t>
            </a:r>
            <a:r>
              <a:rPr lang="en-US" smtClean="0"/>
              <a:t> </a:t>
            </a:r>
            <a:r>
              <a:rPr lang="en-US" err="1" smtClean="0"/>
              <a:t>được</a:t>
            </a:r>
            <a:r>
              <a:rPr lang="en-US" smtClean="0"/>
              <a:t> </a:t>
            </a:r>
            <a:r>
              <a:rPr lang="en-US" err="1" smtClean="0"/>
              <a:t>chọn</a:t>
            </a:r>
            <a:r>
              <a:rPr lang="en-US" smtClean="0"/>
              <a:t> </a:t>
            </a:r>
            <a:r>
              <a:rPr lang="en-US" err="1" smtClean="0"/>
              <a:t>là</a:t>
            </a:r>
            <a:r>
              <a:rPr lang="en-US" smtClean="0"/>
              <a:t> URL </a:t>
            </a:r>
            <a:r>
              <a:rPr lang="en-US" err="1" smtClean="0"/>
              <a:t>của</a:t>
            </a:r>
            <a:r>
              <a:rPr lang="en-US" smtClean="0"/>
              <a:t> project, </a:t>
            </a:r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thể</a:t>
            </a:r>
            <a:r>
              <a:rPr lang="en-US" smtClean="0"/>
              <a:t> </a:t>
            </a:r>
            <a:r>
              <a:rPr lang="en-US" err="1" smtClean="0"/>
              <a:t>chọn</a:t>
            </a:r>
            <a:r>
              <a:rPr lang="en-US" smtClean="0"/>
              <a:t> </a:t>
            </a:r>
            <a:r>
              <a:rPr lang="en-US" err="1" smtClean="0"/>
              <a:t>hình</a:t>
            </a:r>
            <a:r>
              <a:rPr lang="en-US" smtClean="0"/>
              <a:t> </a:t>
            </a:r>
            <a:r>
              <a:rPr lang="en-US" err="1" smtClean="0"/>
              <a:t>thức</a:t>
            </a:r>
            <a:r>
              <a:rPr lang="en-US" smtClean="0"/>
              <a:t> </a:t>
            </a:r>
            <a:r>
              <a:rPr lang="en-US" err="1" smtClean="0"/>
              <a:t>bảo</a:t>
            </a:r>
            <a:r>
              <a:rPr lang="en-US" smtClean="0"/>
              <a:t> </a:t>
            </a:r>
            <a:r>
              <a:rPr lang="en-US" err="1" smtClean="0"/>
              <a:t>mật</a:t>
            </a:r>
            <a:r>
              <a:rPr lang="en-US" smtClean="0"/>
              <a:t> </a:t>
            </a:r>
            <a:r>
              <a:rPr lang="en-US" err="1" smtClean="0"/>
              <a:t>là</a:t>
            </a:r>
            <a:r>
              <a:rPr lang="en-US" smtClean="0"/>
              <a:t> SSH hay HTTPS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28" y="1626006"/>
            <a:ext cx="8833695" cy="496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0351"/>
      </p:ext>
    </p:extLst>
  </p:cSld>
  <p:clrMapOvr>
    <a:masterClrMapping/>
  </p:clrMapOvr>
</p:sld>
</file>

<file path=ppt/theme/theme1.xml><?xml version="1.0" encoding="utf-8"?>
<a:theme xmlns:a="http://schemas.openxmlformats.org/drawingml/2006/main" name="ﾃﾞｽｸﾄｯﾌﾟ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ﾃﾞｽｸﾄｯﾌﾟ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FF">
            <a:alpha val="98822"/>
          </a:srgbClr>
        </a:solidFill>
        <a:ln w="12700">
          <a:solidFill>
            <a:srgbClr val="000000"/>
          </a:solidFill>
          <a:miter lim="800000"/>
          <a:headEnd/>
          <a:tailEnd/>
        </a:ln>
      </a:spPr>
      <a:bodyPr lIns="90488" tIns="44450" rIns="90488" bIns="44450" anchor="ctr"/>
      <a:lstStyle>
        <a:defPPr algn="ctr">
          <a:defRPr sz="900">
            <a:solidFill>
              <a:srgbClr val="000000"/>
            </a:solidFill>
            <a:latin typeface="メイリオ" panose="020B0604030504040204" pitchFamily="50" charset="-128"/>
            <a:ea typeface="メイリオ" panose="020B0604030504040204" pitchFamily="50" charset="-128"/>
            <a:cs typeface="メイリオ" panose="020B060403050404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50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kumimoji="1" dirty="0" smtClean="0">
            <a:latin typeface="メイリオ" pitchFamily="50" charset="-128"/>
            <a:ea typeface="メイリオ" pitchFamily="50" charset="-128"/>
            <a:cs typeface="メイリオ" pitchFamily="50" charset="-128"/>
          </a:defRPr>
        </a:defPPr>
      </a:lstStyle>
    </a:txDef>
  </a:objectDefaults>
  <a:extraClrSchemeLst>
    <a:extraClrScheme>
      <a:clrScheme name="ﾃﾞｽｸﾄｯﾌﾟ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ﾃﾞｽｸﾄｯﾌﾟ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ﾃﾞｽｸﾄｯﾌﾟ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ﾃﾞｽｸﾄｯﾌﾟ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ﾃﾞｽｸﾄｯﾌﾟ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ﾃﾞｽｸﾄｯﾌﾟ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ﾃﾞｽｸﾄｯﾌﾟ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hủ đề của Office">
  <a:themeElements>
    <a:clrScheme name="Văn phòng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ăn phòng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ăn phòn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50950</TotalTime>
  <Words>2225</Words>
  <Application>Microsoft Office PowerPoint</Application>
  <PresentationFormat>A4 Paper (210x297 mm)</PresentationFormat>
  <Paragraphs>275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0" baseType="lpstr">
      <vt:lpstr>Arial Unicode MS</vt:lpstr>
      <vt:lpstr>HG創英角ｺﾞｼｯｸUB</vt:lpstr>
      <vt:lpstr>Meiryo UI</vt:lpstr>
      <vt:lpstr>ＭＳ Ｐゴシック</vt:lpstr>
      <vt:lpstr>Thorndale</vt:lpstr>
      <vt:lpstr>メイリオ</vt:lpstr>
      <vt:lpstr>Arial</vt:lpstr>
      <vt:lpstr>Calibri</vt:lpstr>
      <vt:lpstr>Impact</vt:lpstr>
      <vt:lpstr>Tahoma</vt:lpstr>
      <vt:lpstr>Times New Roman</vt:lpstr>
      <vt:lpstr>Wingdings</vt:lpstr>
      <vt:lpstr>ﾃﾞｽｸﾄｯﾌﾟ</vt:lpstr>
      <vt:lpstr>PowerPoint Presentation</vt:lpstr>
      <vt:lpstr>PowerPoint Presentation</vt:lpstr>
      <vt:lpstr>1. Giới thiệu về Git</vt:lpstr>
      <vt:lpstr>PowerPoint Presentation</vt:lpstr>
      <vt:lpstr>1. Giới thiệu về Git</vt:lpstr>
      <vt:lpstr>2. Hướng dẫn cài đặt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3. Cách dùng Git cơ bản</vt:lpstr>
      <vt:lpstr>4. Cách dùng Git nâng cao:</vt:lpstr>
      <vt:lpstr>4. Cách dùng Git nâng cao:</vt:lpstr>
      <vt:lpstr>4. Cách dùng Git nâng cao:</vt:lpstr>
      <vt:lpstr>4. Cách dùng Git nâng cao:</vt:lpstr>
      <vt:lpstr>4. Cách dùng Git nâng cao:</vt:lpstr>
      <vt:lpstr>4. Cách dùng Git nâng cao:</vt:lpstr>
      <vt:lpstr>4. Cách dùng Git nâng cao:</vt:lpstr>
      <vt:lpstr>5. Quy trình ứng dụng Git vào Dự án:</vt:lpstr>
      <vt:lpstr>5. Quy trình ứng dụng Git vào Dự án:</vt:lpstr>
    </vt:vector>
  </TitlesOfParts>
  <Company>transcosmos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transcosmos staff</dc:creator>
  <cp:lastModifiedBy>Ky Vo</cp:lastModifiedBy>
  <cp:revision>1575</cp:revision>
  <cp:lastPrinted>2014-11-18T06:31:57Z</cp:lastPrinted>
  <dcterms:created xsi:type="dcterms:W3CDTF">2014-08-15T09:30:04Z</dcterms:created>
  <dcterms:modified xsi:type="dcterms:W3CDTF">2016-07-19T03:26:31Z</dcterms:modified>
</cp:coreProperties>
</file>